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2" r:id="rId4"/>
    <p:sldId id="263" r:id="rId5"/>
    <p:sldId id="265" r:id="rId6"/>
    <p:sldId id="266" r:id="rId7"/>
    <p:sldId id="267" r:id="rId8"/>
    <p:sldId id="259" r:id="rId9"/>
    <p:sldId id="260" r:id="rId10"/>
    <p:sldId id="271" r:id="rId11"/>
    <p:sldId id="270" r:id="rId12"/>
    <p:sldId id="334" r:id="rId13"/>
    <p:sldId id="336" r:id="rId14"/>
    <p:sldId id="338" r:id="rId15"/>
    <p:sldId id="339" r:id="rId16"/>
    <p:sldId id="269" r:id="rId17"/>
    <p:sldId id="299" r:id="rId18"/>
    <p:sldId id="268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717"/>
    <a:srgbClr val="F13D28"/>
    <a:srgbClr val="4C6F79"/>
    <a:srgbClr val="F27530"/>
    <a:srgbClr val="EE8F5E"/>
    <a:srgbClr val="009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4" autoAdjust="0"/>
    <p:restoredTop sz="94660"/>
  </p:normalViewPr>
  <p:slideViewPr>
    <p:cSldViewPr snapToGrid="0">
      <p:cViewPr>
        <p:scale>
          <a:sx n="60" d="100"/>
          <a:sy n="60" d="100"/>
        </p:scale>
        <p:origin x="-606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416AD-9AF3-42D7-99B0-5F2388223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3C664E-613C-4A62-821B-BA658FCE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B4E44A-0C26-42A4-96AD-58EB1EBB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43F815-A56E-4A72-9699-70BC409B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70E952-D5C8-4DAF-B46F-011D9B6F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01216D-4065-480C-92B9-7BD5A6A7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48D1EF-A703-4862-8EA2-D7451A175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8E7D76-CF0E-4B72-9754-24C62F205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1C64A-3CBD-4E31-A4F6-64EF53640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B4EFAE-120D-45F3-B594-E79584267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0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1B4F60-542C-4EA4-815F-D04EFB592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7EFFE4-846C-4D4C-8580-B02CB8819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08297-3433-42F8-8419-0C5F876D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3428C9-6F12-481C-8366-9BB85DEA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FBAB5C-76C7-489F-A52D-83083C7C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8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84B617-6701-4F69-A77B-BA59E630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B6AB69-7E3A-4EE4-B213-D9791EDB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B18B33-6F7C-44C3-A993-8C0E7572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F041A8-65E7-45FE-B7F4-E229B4F1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B3AF67-1DCD-4285-ACEB-5808A4F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1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6AB608-34F9-499C-8F83-DE2F17DF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D305A7-2DDB-43B1-AAA5-B5BB74E7F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E7D171-4FC7-4D6E-BD02-FAC8EA5C8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DF024B-72C1-4610-92ED-71360E51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50A196-B50C-4203-BA73-94173D72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70E6E5-0434-4734-AF03-F67D1E5B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038B9D-3099-4D74-8F98-4EF1C10F2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4F54CC-1D91-4B15-A8F5-8BAF3132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A367C8-DCA8-4952-BD8E-EEF098DC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812967-FB6B-4646-9DA6-A39AC539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665843-BE7C-4E28-B3B9-F9AF9C81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759631-D320-4A4A-B174-735C5708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71A91A-70C6-45A3-BB6E-844A5E71A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61264F-6930-4A33-A741-095111795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A5BD57-F60D-44B6-9333-15268B9E3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3D4C30-00CD-48CD-9E29-EEAC71545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4F0DA71-8A57-49A8-833B-14AD6A80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5A7D3FA-1D42-4350-83DF-7365499C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C66281-6084-4878-83DC-7EF01A87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A0156-36D1-4F6E-84F7-3EC96273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787E20-5A6A-473C-96BB-0B147338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72C2C6-3BBB-4B22-A303-76774702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2AD036-8924-4AFB-939D-2AB51933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8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BD16CBA-D0B2-4B1E-9BE0-41644C77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F6EDC85-51F9-44E9-AE45-24E9233D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E86651-8A7A-41FE-B326-0812ACD3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3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2DD5DD-D56B-42D9-A2D7-E9A9C8C5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68EE4-DF9F-4FEB-A382-E24C10D4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1E8CA5-B7E0-4F84-8EFF-7B8BCA2A0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4B3D42-A45C-4691-8C24-8A39AC9D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1538DC-4B74-48F9-931C-52B0B3A3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52AF4EA-6A09-4E21-A4B8-2BFBA482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1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90346-53D9-4319-8640-C844762F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E4E4EC9-BD5E-4838-BA52-496B40371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2F4DFB-E842-41FD-8CA4-6C220214F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3C41B6-51E2-4FC3-A7BF-4EE20FFA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0C938-2F26-45EA-9FEA-B3FF16C8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3D6A4D-56F8-4EF2-B34C-CDEC1B64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9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7015148-668D-4F03-9340-E03831AA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CE7350-F820-4E5E-A3F5-848111FEA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9D967-C321-4FFC-88BC-C83D64497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E88CF-316C-45FA-83FC-63C89536AE1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CB0041-B602-4637-8B9F-1798E3212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4D9322-5179-4F82-833C-E62692EF7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498C-DC09-4E1C-ACDE-DE0E7AA1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1D50F262-343C-4101-AB3C-9DA1072F73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D5F8FA3-17B5-4296-ADE3-5A92AD1CC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2" b="89865" l="3041" r="98536">
                        <a14:foregroundMark x1="51689" y1="22072" x2="51689" y2="22072"/>
                        <a14:foregroundMark x1="44820" y1="15090" x2="44369" y2="14865"/>
                        <a14:foregroundMark x1="40991" y1="13626" x2="38964" y2="12725"/>
                        <a14:foregroundMark x1="35923" y1="11374" x2="34797" y2="11036"/>
                        <a14:foregroundMark x1="33671" y1="10923" x2="32432" y2="11036"/>
                        <a14:foregroundMark x1="29842" y1="11374" x2="27140" y2="11937"/>
                        <a14:foregroundMark x1="24437" y1="12725" x2="22072" y2="13851"/>
                        <a14:foregroundMark x1="20495" y1="15878" x2="18919" y2="18356"/>
                        <a14:foregroundMark x1="17455" y1="19595" x2="13964" y2="23761"/>
                        <a14:foregroundMark x1="14752" y1="28378" x2="18018" y2="30856"/>
                        <a14:foregroundMark x1="18919" y1="31644" x2="22185" y2="34459"/>
                        <a14:foregroundMark x1="41441" y1="42342" x2="45158" y2="44032"/>
                        <a14:foregroundMark x1="47297" y1="44032" x2="48423" y2="44932"/>
                        <a14:foregroundMark x1="13739" y1="30293" x2="13288" y2="29054"/>
                        <a14:foregroundMark x1="12050" y1="25113" x2="12050" y2="25113"/>
                        <a14:foregroundMark x1="10473" y1="21059" x2="9234" y2="21622"/>
                        <a14:foregroundMark x1="5631" y1="27590" x2="5518" y2="28378"/>
                        <a14:foregroundMark x1="6532" y1="30743" x2="10698" y2="34572"/>
                        <a14:foregroundMark x1="14189" y1="36599" x2="19144" y2="41104"/>
                        <a14:foregroundMark x1="23649" y1="44032" x2="26464" y2="46059"/>
                        <a14:foregroundMark x1="26914" y1="46171" x2="26689" y2="47185"/>
                        <a14:foregroundMark x1="24437" y1="48198" x2="23311" y2="50563"/>
                        <a14:foregroundMark x1="5293" y1="40541" x2="5180" y2="38964"/>
                        <a14:foregroundMark x1="4505" y1="34122" x2="4392" y2="30518"/>
                        <a14:foregroundMark x1="4392" y1="27365" x2="5293" y2="22973"/>
                        <a14:foregroundMark x1="6532" y1="20833" x2="8221" y2="18806"/>
                        <a14:foregroundMark x1="8896" y1="17568" x2="8896" y2="17568"/>
                        <a14:foregroundMark x1="6419" y1="19369" x2="4054" y2="23874"/>
                        <a14:foregroundMark x1="3153" y1="30405" x2="3491" y2="32432"/>
                        <a14:foregroundMark x1="3941" y1="32432" x2="4392" y2="24550"/>
                        <a14:foregroundMark x1="4392" y1="24550" x2="4392" y2="24550"/>
                        <a14:foregroundMark x1="7545" y1="15090" x2="7545" y2="15090"/>
                        <a14:foregroundMark x1="10923" y1="13401" x2="16216" y2="11486"/>
                        <a14:foregroundMark x1="19482" y1="10923" x2="20721" y2="10586"/>
                        <a14:foregroundMark x1="22973" y1="9910" x2="28604" y2="9797"/>
                        <a14:foregroundMark x1="34685" y1="9797" x2="34685" y2="9797"/>
                        <a14:foregroundMark x1="35135" y1="9685" x2="36374" y2="9459"/>
                        <a14:foregroundMark x1="38401" y1="9009" x2="38514" y2="8559"/>
                        <a14:foregroundMark x1="33559" y1="6532" x2="31194" y2="6532"/>
                        <a14:foregroundMark x1="27703" y1="7770" x2="27703" y2="7770"/>
                        <a14:foregroundMark x1="26577" y1="8108" x2="26577" y2="8108"/>
                        <a14:foregroundMark x1="29955" y1="7432" x2="35360" y2="6869"/>
                        <a14:foregroundMark x1="37725" y1="6532" x2="39752" y2="7207"/>
                        <a14:foregroundMark x1="42342" y1="7770" x2="45383" y2="9459"/>
                        <a14:foregroundMark x1="56644" y1="13176" x2="57995" y2="13514"/>
                        <a14:foregroundMark x1="65766" y1="14414" x2="67793" y2="12613"/>
                        <a14:foregroundMark x1="70270" y1="9910" x2="73198" y2="7770"/>
                        <a14:foregroundMark x1="75563" y1="6644" x2="77140" y2="6644"/>
                        <a14:foregroundMark x1="81869" y1="9910" x2="84347" y2="11486"/>
                        <a14:foregroundMark x1="87050" y1="13514" x2="89414" y2="15991"/>
                        <a14:foregroundMark x1="92342" y1="20045" x2="92568" y2="20946"/>
                        <a14:foregroundMark x1="92905" y1="24550" x2="94482" y2="27815"/>
                        <a14:foregroundMark x1="96959" y1="33671" x2="96959" y2="33671"/>
                        <a14:foregroundMark x1="91892" y1="38288" x2="91892" y2="38739"/>
                        <a14:foregroundMark x1="89077" y1="42793" x2="89077" y2="42793"/>
                        <a14:foregroundMark x1="88401" y1="45270" x2="88063" y2="45721"/>
                        <a14:foregroundMark x1="83784" y1="50000" x2="82658" y2="50563"/>
                        <a14:foregroundMark x1="80068" y1="51914" x2="79392" y2="54617"/>
                        <a14:foregroundMark x1="78041" y1="57883" x2="77365" y2="59910"/>
                        <a14:foregroundMark x1="77365" y1="59685" x2="78829" y2="58671"/>
                        <a14:foregroundMark x1="80856" y1="55856" x2="81306" y2="55405"/>
                        <a14:foregroundMark x1="81644" y1="51014" x2="83671" y2="46734"/>
                        <a14:foregroundMark x1="83896" y1="42005" x2="82883" y2="37387"/>
                        <a14:foregroundMark x1="82207" y1="34234" x2="82995" y2="28829"/>
                        <a14:foregroundMark x1="83671" y1="27140" x2="84572" y2="22973"/>
                        <a14:foregroundMark x1="84572" y1="22523" x2="84572" y2="20383"/>
                        <a14:foregroundMark x1="78041" y1="15991" x2="75901" y2="12838"/>
                        <a14:foregroundMark x1="96847" y1="22860" x2="96847" y2="22860"/>
                        <a14:foregroundMark x1="97410" y1="25901" x2="97860" y2="26802"/>
                        <a14:foregroundMark x1="98198" y1="27928" x2="98198" y2="27928"/>
                        <a14:foregroundMark x1="98536" y1="25788" x2="98536" y2="25788"/>
                        <a14:foregroundMark x1="98086" y1="25563" x2="98086" y2="25563"/>
                        <a14:foregroundMark x1="97297" y1="24550" x2="97297" y2="24550"/>
                        <a14:foregroundMark x1="97297" y1="24662" x2="97410" y2="26351"/>
                        <a14:foregroundMark x1="97748" y1="27590" x2="97748" y2="27590"/>
                        <a14:foregroundMark x1="97860" y1="27365" x2="97860" y2="26351"/>
                        <a14:foregroundMark x1="97523" y1="25000" x2="97523" y2="25000"/>
                      </a14:backgroundRemoval>
                    </a14:imgEffect>
                  </a14:imgLayer>
                </a14:imgProps>
              </a:ext>
            </a:extLst>
          </a:blip>
          <a:srcRect l="20860" r="15333"/>
          <a:stretch/>
        </p:blipFill>
        <p:spPr>
          <a:xfrm>
            <a:off x="7402245" y="-214315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EAD269-E784-4762-847B-E09AC4CE1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1" b="89865" l="788" r="96847">
                        <a14:foregroundMark x1="58333" y1="7320" x2="58333" y2="7320"/>
                        <a14:foregroundMark x1="64077" y1="6532" x2="64077" y2="6532"/>
                        <a14:foregroundMark x1="64414" y1="6532" x2="64414" y2="6532"/>
                        <a14:foregroundMark x1="64640" y1="6532" x2="65203" y2="6532"/>
                        <a14:foregroundMark x1="70608" y1="6081" x2="70608" y2="6081"/>
                        <a14:foregroundMark x1="70608" y1="6081" x2="70608" y2="6081"/>
                        <a14:foregroundMark x1="70608" y1="6081" x2="71171" y2="5743"/>
                        <a14:foregroundMark x1="88288" y1="11261" x2="89189" y2="12387"/>
                        <a14:foregroundMark x1="92342" y1="15315" x2="92905" y2="16667"/>
                        <a14:foregroundMark x1="93581" y1="18919" x2="93694" y2="20045"/>
                        <a14:foregroundMark x1="93919" y1="22410" x2="94707" y2="27703"/>
                        <a14:foregroundMark x1="93919" y1="17680" x2="93919" y2="17680"/>
                        <a14:foregroundMark x1="92568" y1="14527" x2="93356" y2="15315"/>
                        <a14:foregroundMark x1="96284" y1="20270" x2="96284" y2="22410"/>
                        <a14:foregroundMark x1="96284" y1="24212" x2="96509" y2="26126"/>
                        <a14:foregroundMark x1="96509" y1="27365" x2="96509" y2="29617"/>
                        <a14:foregroundMark x1="95721" y1="32770" x2="95495" y2="35586"/>
                        <a14:foregroundMark x1="95158" y1="36374" x2="94707" y2="38288"/>
                        <a14:foregroundMark x1="94707" y1="38851" x2="94482" y2="39527"/>
                        <a14:foregroundMark x1="96847" y1="24550" x2="96847" y2="25563"/>
                        <a14:foregroundMark x1="96509" y1="31644" x2="96509" y2="32207"/>
                        <a14:foregroundMark x1="6306" y1="22185" x2="6306" y2="22185"/>
                        <a14:foregroundMark x1="6306" y1="18243" x2="6306" y2="18243"/>
                        <a14:foregroundMark x1="6532" y1="17342" x2="6532" y2="17342"/>
                        <a14:foregroundMark x1="6532" y1="17342" x2="6532" y2="18694"/>
                        <a14:foregroundMark x1="6757" y1="22748" x2="7095" y2="24550"/>
                        <a14:foregroundMark x1="7545" y1="27703" x2="7883" y2="29505"/>
                        <a14:foregroundMark x1="8333" y1="29505" x2="7320" y2="25563"/>
                        <a14:foregroundMark x1="6532" y1="14752" x2="6532" y2="14752"/>
                        <a14:foregroundMark x1="3153" y1="19032" x2="3153" y2="19032"/>
                        <a14:foregroundMark x1="42117" y1="24212" x2="42117" y2="24212"/>
                        <a14:backgroundMark x1="2365" y1="19482" x2="2252" y2="35923"/>
                      </a14:backgroundRemoval>
                    </a14:imgEffect>
                  </a14:imgLayer>
                </a14:imgProps>
              </a:ext>
            </a:extLst>
          </a:blip>
          <a:srcRect l="14066" r="13868"/>
          <a:stretch/>
        </p:blipFill>
        <p:spPr>
          <a:xfrm>
            <a:off x="3522647" y="-107157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="" xmlns:a16="http://schemas.microsoft.com/office/drawing/2014/main" id="{6A0924B3-0260-445E-AFD7-9533C0D1B3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="" xmlns:a16="http://schemas.microsoft.com/office/drawing/2014/main" id="{7C34E8CB-B972-4A94-8469-315C10C2A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674AF5B-F193-480C-87CF-DCAFB99FEA40}"/>
              </a:ext>
            </a:extLst>
          </p:cNvPr>
          <p:cNvSpPr txBox="1"/>
          <p:nvPr/>
        </p:nvSpPr>
        <p:spPr>
          <a:xfrm>
            <a:off x="489097" y="1365780"/>
            <a:ext cx="3430958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Hoa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hồng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trái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là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biểu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tượng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nào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altLang="en-US" sz="4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người</a:t>
            </a:r>
            <a:r>
              <a:rPr lang="en-US" alt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14A821F-8663-46BA-8CC0-D4C44F639F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131746ED-3643-4DD5-86E7-7C2F77EB70B5}"/>
              </a:ext>
            </a:extLst>
          </p:cNvPr>
          <p:cNvSpPr txBox="1">
            <a:spLocks noChangeArrowheads="1"/>
          </p:cNvSpPr>
          <p:nvPr/>
        </p:nvSpPr>
        <p:spPr>
          <a:xfrm>
            <a:off x="5308163" y="5576885"/>
            <a:ext cx="3623186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6000" i="1">
                <a:solidFill>
                  <a:srgbClr val="FF0000"/>
                </a:solidFill>
              </a:rPr>
              <a:t>Tình yêu</a:t>
            </a:r>
            <a:endParaRPr lang="en-US" altLang="en-US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4F5E336-1552-4D1B-8868-3A7754961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11" r="-3" b="14844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36317F-D385-4083-AE3C-87B0A8CF1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1" r="-2" b="4413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197203-E078-49A5-B5FB-740D9F5E7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98214" l="2667" r="98000">
                        <a14:foregroundMark x1="7333" y1="15476" x2="7333" y2="15476"/>
                        <a14:foregroundMark x1="7333" y1="16667" x2="7333" y2="16667"/>
                        <a14:foregroundMark x1="7667" y1="21429" x2="7667" y2="21429"/>
                        <a14:foregroundMark x1="7333" y1="24405" x2="7333" y2="25595"/>
                        <a14:foregroundMark x1="8333" y1="30357" x2="9000" y2="36905"/>
                        <a14:foregroundMark x1="34667" y1="27381" x2="34667" y2="27381"/>
                        <a14:foregroundMark x1="32667" y1="22024" x2="32000" y2="21429"/>
                        <a14:foregroundMark x1="31000" y1="17262" x2="31000" y2="17262"/>
                        <a14:foregroundMark x1="30333" y1="15476" x2="30333" y2="15476"/>
                        <a14:foregroundMark x1="30333" y1="15476" x2="30333" y2="15476"/>
                        <a14:foregroundMark x1="28667" y1="15476" x2="25667" y2="14286"/>
                        <a14:foregroundMark x1="24000" y1="13095" x2="22000" y2="12500"/>
                        <a14:foregroundMark x1="20333" y1="10714" x2="17667" y2="12500"/>
                        <a14:foregroundMark x1="15667" y1="13095" x2="12333" y2="16667"/>
                        <a14:foregroundMark x1="11333" y1="17262" x2="8667" y2="20833"/>
                        <a14:foregroundMark x1="8333" y1="20833" x2="6667" y2="30357"/>
                        <a14:foregroundMark x1="6667" y1="30357" x2="6333" y2="36310"/>
                        <a14:foregroundMark x1="6667" y1="40476" x2="8333" y2="52976"/>
                        <a14:foregroundMark x1="4000" y1="25595" x2="3333" y2="34524"/>
                        <a14:foregroundMark x1="3333" y1="38095" x2="3667" y2="50595"/>
                        <a14:foregroundMark x1="4000" y1="57738" x2="3000" y2="69643"/>
                        <a14:foregroundMark x1="2667" y1="66071" x2="2667" y2="50595"/>
                        <a14:foregroundMark x1="4333" y1="68452" x2="4333" y2="72024"/>
                        <a14:foregroundMark x1="26000" y1="42857" x2="26667" y2="44048"/>
                        <a14:foregroundMark x1="29667" y1="50000" x2="31000" y2="52381"/>
                        <a14:foregroundMark x1="41000" y1="39286" x2="41667" y2="39881"/>
                        <a14:foregroundMark x1="45000" y1="36905" x2="47667" y2="43452"/>
                        <a14:foregroundMark x1="51667" y1="52976" x2="57667" y2="64881"/>
                        <a14:foregroundMark x1="62000" y1="67857" x2="68667" y2="66071"/>
                        <a14:foregroundMark x1="71000" y1="65476" x2="71667" y2="66071"/>
                        <a14:foregroundMark x1="75333" y1="57738" x2="76667" y2="57738"/>
                        <a14:foregroundMark x1="78333" y1="50000" x2="81000" y2="47024"/>
                        <a14:foregroundMark x1="85333" y1="41071" x2="86667" y2="41071"/>
                        <a14:foregroundMark x1="87333" y1="37500" x2="89667" y2="39881"/>
                        <a14:foregroundMark x1="93667" y1="35714" x2="93333" y2="48214"/>
                        <a14:foregroundMark x1="93667" y1="57738" x2="94667" y2="69048"/>
                        <a14:foregroundMark x1="95667" y1="75000" x2="95667" y2="79167"/>
                        <a14:foregroundMark x1="95333" y1="79167" x2="93667" y2="85119"/>
                        <a14:foregroundMark x1="87000" y1="88690" x2="84333" y2="91071"/>
                        <a14:foregroundMark x1="96333" y1="20238" x2="96333" y2="21429"/>
                        <a14:foregroundMark x1="97000" y1="19048" x2="96333" y2="27381"/>
                        <a14:foregroundMark x1="90000" y1="89881" x2="90000" y2="92262"/>
                        <a14:foregroundMark x1="72667" y1="89881" x2="73667" y2="92857"/>
                        <a14:foregroundMark x1="92000" y1="88095" x2="92667" y2="88690"/>
                        <a14:foregroundMark x1="95667" y1="91071" x2="97000" y2="92262"/>
                        <a14:foregroundMark x1="98000" y1="92857" x2="98000" y2="92857"/>
                        <a14:foregroundMark x1="74667" y1="97024" x2="74667" y2="97024"/>
                        <a14:foregroundMark x1="75333" y1="96429" x2="89000" y2="95238"/>
                        <a14:foregroundMark x1="89000" y1="95238" x2="89000" y2="95238"/>
                        <a14:foregroundMark x1="92333" y1="92262" x2="93667" y2="92262"/>
                        <a14:foregroundMark x1="57333" y1="91667" x2="57333" y2="91667"/>
                        <a14:foregroundMark x1="66000" y1="95238" x2="66000" y2="95238"/>
                        <a14:foregroundMark x1="46667" y1="95833" x2="46000" y2="95833"/>
                        <a14:foregroundMark x1="41000" y1="92262" x2="40667" y2="91071"/>
                        <a14:foregroundMark x1="41000" y1="85714" x2="40667" y2="83929"/>
                        <a14:foregroundMark x1="38333" y1="75000" x2="38333" y2="75000"/>
                        <a14:foregroundMark x1="31000" y1="79762" x2="30000" y2="81548"/>
                        <a14:foregroundMark x1="24000" y1="83929" x2="22333" y2="89286"/>
                        <a14:foregroundMark x1="22333" y1="89286" x2="23333" y2="94048"/>
                        <a14:foregroundMark x1="43000" y1="97619" x2="43000" y2="97619"/>
                        <a14:foregroundMark x1="7333" y1="92857" x2="7333" y2="94643"/>
                        <a14:foregroundMark x1="5333" y1="95833" x2="3333" y2="98214"/>
                        <a14:foregroundMark x1="2667" y1="98214" x2="2667" y2="98214"/>
                        <a14:foregroundMark x1="54000" y1="93452" x2="54667" y2="94048"/>
                        <a14:foregroundMark x1="57333" y1="95238" x2="60000" y2="96429"/>
                      </a14:backgroundRemoval>
                    </a14:imgEffect>
                  </a14:imgLayer>
                </a14:imgProps>
              </a:ext>
            </a:extLst>
          </a:blip>
          <a:srcRect t="32815" b="97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9960AD-D0DC-45E2-92DB-951D73EC5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11" r="2" b="33728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38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88318EA6-E24D-4670-B6DF-E13C3588E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3517532"/>
            <a:ext cx="59436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(29-4-1988)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7" descr="C:\Users\VIET DUNG\Desktop\Picture3.jpg">
            <a:extLst>
              <a:ext uri="{FF2B5EF4-FFF2-40B4-BE49-F238E27FC236}">
                <a16:creationId xmlns="" xmlns:a16="http://schemas.microsoft.com/office/drawing/2014/main" id="{7A20A019-F477-42D8-AD1B-82C007F9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" y="458790"/>
            <a:ext cx="6444857" cy="429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B82958-7FAD-423F-9EFE-420D6A86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651" y="458790"/>
            <a:ext cx="3747270" cy="43736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C7A2D07-E8CD-4297-A9F9-CD37556BF259}"/>
              </a:ext>
            </a:extLst>
          </p:cNvPr>
          <p:cNvSpPr/>
          <p:nvPr/>
        </p:nvSpPr>
        <p:spPr>
          <a:xfrm>
            <a:off x="7321223" y="498338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err="1">
                <a:latin typeface="+mj-lt"/>
              </a:rPr>
              <a:t>Mộ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nhà</a:t>
            </a:r>
            <a:r>
              <a:rPr lang="vi-VN" sz="3200" dirty="0">
                <a:latin typeface="+mj-lt"/>
              </a:rPr>
              <a:t> thơ Xuân </a:t>
            </a:r>
            <a:r>
              <a:rPr lang="vi-VN" sz="3200" dirty="0" err="1">
                <a:latin typeface="+mj-lt"/>
              </a:rPr>
              <a:t>Quỳnh</a:t>
            </a:r>
            <a:r>
              <a:rPr lang="vi-VN" sz="3200" dirty="0">
                <a:latin typeface="+mj-lt"/>
              </a:rPr>
              <a:t>  </a:t>
            </a:r>
          </a:p>
          <a:p>
            <a:r>
              <a:rPr lang="vi-VN" sz="3200" dirty="0">
                <a:latin typeface="+mj-lt"/>
              </a:rPr>
              <a:t>Lưu Quang </a:t>
            </a:r>
            <a:r>
              <a:rPr lang="vi-VN" sz="3200" dirty="0" err="1">
                <a:latin typeface="+mj-lt"/>
              </a:rPr>
              <a:t>Vũ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endParaRPr lang="vi-VN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 Lưu </a:t>
            </a:r>
            <a:r>
              <a:rPr lang="vi-VN" sz="3200" dirty="0" err="1">
                <a:latin typeface="+mj-lt"/>
              </a:rPr>
              <a:t>Quỳnh</a:t>
            </a:r>
            <a:r>
              <a:rPr lang="vi-VN" sz="3200" dirty="0">
                <a:latin typeface="+mj-lt"/>
              </a:rPr>
              <a:t> Thơ</a:t>
            </a:r>
          </a:p>
        </p:txBody>
      </p:sp>
    </p:spTree>
    <p:extLst>
      <p:ext uri="{BB962C8B-B14F-4D97-AF65-F5344CB8AC3E}">
        <p14:creationId xmlns:p14="http://schemas.microsoft.com/office/powerpoint/2010/main" val="2609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C073C1-31B9-488D-84C9-465C7E0D3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92"/>
          <a:stretch/>
        </p:blipFill>
        <p:spPr>
          <a:xfrm>
            <a:off x="7754236" y="1066801"/>
            <a:ext cx="3998728" cy="333375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1FB970-293A-4933-8DE8-725261972268}"/>
              </a:ext>
            </a:extLst>
          </p:cNvPr>
          <p:cNvSpPr txBox="1"/>
          <p:nvPr/>
        </p:nvSpPr>
        <p:spPr>
          <a:xfrm>
            <a:off x="584790" y="1066801"/>
            <a:ext cx="7169446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thơ tiêu biểu của lớp nhà thơ trẻ thời chống Mỹ, cũng là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mặt nhà thơ nữ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đáng chú ý của nền thơ ca Việt Nam hiện đại .</a:t>
            </a:r>
          </a:p>
          <a:p>
            <a:endParaRPr lang="nl-N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Xuân Quỳnh là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lòng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một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hồn phụ nữ nhiều trắc ẩn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vừa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 nhiên, tươi tắn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thành, đằm thắm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luôn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diết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vọng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nl-NL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 đời thường.</a:t>
            </a:r>
            <a:endParaRPr lang="nl-NL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739" y="218901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/>
              <a:t>Thuyền </a:t>
            </a:r>
            <a:r>
              <a:rPr lang="vi-VN" b="1" dirty="0"/>
              <a:t>và biển</a:t>
            </a:r>
            <a:endParaRPr lang="vi-VN" dirty="0"/>
          </a:p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Em sẽ kể anh nghe</a:t>
            </a:r>
            <a:br>
              <a:rPr lang="vi-VN" dirty="0"/>
            </a:br>
            <a:r>
              <a:rPr lang="vi-VN" dirty="0"/>
              <a:t>Chuyện con thuyền và biển: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“Từ ngày nào chẳng biết</a:t>
            </a:r>
            <a:br>
              <a:rPr lang="vi-VN" dirty="0"/>
            </a:br>
            <a:r>
              <a:rPr lang="vi-VN" dirty="0"/>
              <a:t>Thuyền nghe lời biển khơi</a:t>
            </a:r>
            <a:br>
              <a:rPr lang="vi-VN" dirty="0"/>
            </a:br>
            <a:r>
              <a:rPr lang="vi-VN" dirty="0"/>
              <a:t>Cánh hải âu, sóng biếc</a:t>
            </a:r>
            <a:br>
              <a:rPr lang="vi-VN" dirty="0"/>
            </a:br>
            <a:r>
              <a:rPr lang="vi-VN" dirty="0"/>
              <a:t>Đưa thuyền đi muôn nơi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Lòng thuyền nhiều khát vọng</a:t>
            </a:r>
            <a:br>
              <a:rPr lang="vi-VN" dirty="0"/>
            </a:br>
            <a:r>
              <a:rPr lang="vi-VN" dirty="0"/>
              <a:t>Và tình biển bao la</a:t>
            </a:r>
            <a:br>
              <a:rPr lang="vi-VN" dirty="0"/>
            </a:br>
            <a:r>
              <a:rPr lang="vi-VN" dirty="0"/>
              <a:t>Thuyền đi hoài không mỏi</a:t>
            </a:r>
            <a:br>
              <a:rPr lang="vi-VN" dirty="0"/>
            </a:br>
            <a:r>
              <a:rPr lang="vi-VN" dirty="0"/>
              <a:t>Biển vẫn xa... còn </a:t>
            </a:r>
            <a:r>
              <a:rPr lang="vi-VN" dirty="0" smtClean="0"/>
              <a:t>xa</a:t>
            </a:r>
            <a:endParaRPr lang="en-US" dirty="0" smtClean="0"/>
          </a:p>
          <a:p>
            <a:endParaRPr lang="en-US" dirty="0"/>
          </a:p>
          <a:p>
            <a:r>
              <a:rPr lang="vi-VN" dirty="0"/>
              <a:t>Những đêm trăng hiền từ</a:t>
            </a:r>
            <a:br>
              <a:rPr lang="vi-VN" dirty="0"/>
            </a:br>
            <a:r>
              <a:rPr lang="vi-VN" dirty="0"/>
              <a:t>Biển như cô gái nhỏ</a:t>
            </a:r>
            <a:br>
              <a:rPr lang="vi-VN" dirty="0"/>
            </a:br>
            <a:r>
              <a:rPr lang="vi-VN" dirty="0"/>
              <a:t>Thầm thì gửi tâm tư</a:t>
            </a:r>
            <a:br>
              <a:rPr lang="vi-VN" dirty="0"/>
            </a:br>
            <a:r>
              <a:rPr lang="vi-VN" dirty="0"/>
              <a:t>Quanh mạn thuyền sóng vỗ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7149737" y="0"/>
            <a:ext cx="38703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>Cũng có khi vô cớ</a:t>
            </a:r>
            <a:br>
              <a:rPr lang="vi-VN" dirty="0"/>
            </a:br>
            <a:r>
              <a:rPr lang="vi-VN" dirty="0"/>
              <a:t>Biển ào ạt xô thuyền</a:t>
            </a:r>
            <a:br>
              <a:rPr lang="vi-VN" dirty="0"/>
            </a:br>
            <a:r>
              <a:rPr lang="vi-VN" dirty="0"/>
              <a:t>(Vì tình yêu muôn thuở</a:t>
            </a:r>
            <a:br>
              <a:rPr lang="vi-VN" dirty="0"/>
            </a:br>
            <a:r>
              <a:rPr lang="vi-VN" dirty="0"/>
              <a:t>Có bao giờ đứng yên?)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Chỉ có thuyền mới hiểu</a:t>
            </a:r>
            <a:br>
              <a:rPr lang="vi-VN" dirty="0"/>
            </a:br>
            <a:r>
              <a:rPr lang="vi-VN" dirty="0"/>
              <a:t>Biển mênh mông nhường nào</a:t>
            </a:r>
            <a:br>
              <a:rPr lang="vi-VN" dirty="0"/>
            </a:br>
            <a:r>
              <a:rPr lang="vi-VN" dirty="0"/>
              <a:t>Chỉ có biển mới biết</a:t>
            </a:r>
            <a:br>
              <a:rPr lang="vi-VN" dirty="0"/>
            </a:br>
            <a:r>
              <a:rPr lang="vi-VN" dirty="0"/>
              <a:t>Thuyền đi đâu, về đâu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Những ngày không gặp nhau</a:t>
            </a:r>
            <a:br>
              <a:rPr lang="vi-VN" dirty="0"/>
            </a:br>
            <a:r>
              <a:rPr lang="vi-VN" dirty="0"/>
              <a:t>Biển bạc đầu thương nhớ</a:t>
            </a:r>
            <a:br>
              <a:rPr lang="vi-VN" dirty="0"/>
            </a:br>
            <a:r>
              <a:rPr lang="vi-VN" dirty="0"/>
              <a:t>Những ngày không gặp nhau</a:t>
            </a:r>
            <a:br>
              <a:rPr lang="vi-VN" dirty="0"/>
            </a:br>
            <a:r>
              <a:rPr lang="vi-VN" dirty="0"/>
              <a:t>Lòng thuyền đau - rạn vỡ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Nếu từ giã thuyền rồi</a:t>
            </a:r>
            <a:br>
              <a:rPr lang="vi-VN" dirty="0"/>
            </a:br>
            <a:r>
              <a:rPr lang="vi-VN" dirty="0"/>
              <a:t>Biển chỉ còn sóng gió”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Nếu phải cách xa anh</a:t>
            </a:r>
            <a:br>
              <a:rPr lang="vi-VN" dirty="0"/>
            </a:br>
            <a:r>
              <a:rPr lang="vi-VN" dirty="0"/>
              <a:t>Em chỉ còn bão tố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400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hả dại gì em ước nó bằng vàng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Trái tim em, anh đã từng biết đấy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Anh là người coi thường của cải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Nên nếu cần anh bán nó đi ngay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Em cũng không mong nó giống mặt trời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Vì sẽ tắt khi bóng chiều đổ xuống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Lại mình anh với đêm dài câm lặng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Mà lòng anh xa cách với lòng em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Em trở về đúng nghĩa trái tim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làm sống những hồng cầu đã chết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lấy lại những gì đã mất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rút gần khoảng cách của yêu tin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65076" y="1129716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Em trở về đúng nghĩa trái-tim-em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khao khát những điều anh mơ ước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xúc động qua nhiều nhận thức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Biết yêu anh và biết được anh yêu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Mùa thu nay sao bão giông nhiều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Những cửa sổ con tàu chẳng đóng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Dải đồng hoang và đại ngàn tối sẫm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Em lạc loài giữa sâu thẳm rừng anh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Em lo âu trước xa tắp đường mình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Trái tim đập những điều không thể nói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Trái tim đập cồn cào cơn đói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Ngọn lửa nào le lói giữa cô đơn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Em trở về đúng nghĩa trái-tim-em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Là máu thịt, đời thường ai chẳng có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Cũng ngừng đập lúc cuộc đời không còn nữa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Nhưng biết yêu anh cả khi chết đi rồi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270" y="25362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endParaRPr lang="vi-VN" dirty="0"/>
          </a:p>
          <a:p>
            <a:r>
              <a:rPr lang="vi-VN" b="1" dirty="0"/>
              <a:t>Thơ tình cuối mùa </a:t>
            </a:r>
            <a:r>
              <a:rPr lang="vi-VN" b="1" dirty="0" smtClean="0"/>
              <a:t>th</a:t>
            </a:r>
            <a:r>
              <a:rPr lang="en-US" b="1" dirty="0" smtClean="0"/>
              <a:t>u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Cuối trời mây trắng bay</a:t>
            </a:r>
            <a:br>
              <a:rPr lang="vi-VN" dirty="0"/>
            </a:br>
            <a:r>
              <a:rPr lang="vi-VN" dirty="0"/>
              <a:t>Lá vàng thưa thớt quá</a:t>
            </a:r>
            <a:br>
              <a:rPr lang="vi-VN" dirty="0"/>
            </a:br>
            <a:r>
              <a:rPr lang="vi-VN" dirty="0"/>
              <a:t>Phải chăng lá về rừng</a:t>
            </a:r>
            <a:br>
              <a:rPr lang="vi-VN" dirty="0"/>
            </a:br>
            <a:r>
              <a:rPr lang="vi-VN" dirty="0"/>
              <a:t>Mùa thu đi cùng lá</a:t>
            </a:r>
            <a:br>
              <a:rPr lang="vi-VN" dirty="0"/>
            </a:br>
            <a:r>
              <a:rPr lang="vi-VN" dirty="0"/>
              <a:t>Mùa thu ra biển cả</a:t>
            </a:r>
            <a:br>
              <a:rPr lang="vi-VN" dirty="0"/>
            </a:br>
            <a:r>
              <a:rPr lang="vi-VN" dirty="0"/>
              <a:t>Theo dòng nước mênh mang</a:t>
            </a:r>
            <a:br>
              <a:rPr lang="vi-VN" dirty="0"/>
            </a:br>
            <a:r>
              <a:rPr lang="vi-VN" dirty="0"/>
              <a:t>Mùa thu vào hoa cúc</a:t>
            </a:r>
            <a:br>
              <a:rPr lang="vi-VN" dirty="0"/>
            </a:br>
            <a:r>
              <a:rPr lang="vi-VN" dirty="0"/>
              <a:t>Chỉ còn anh và em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Chỉ còn anh và em</a:t>
            </a:r>
            <a:br>
              <a:rPr lang="vi-VN" dirty="0"/>
            </a:br>
            <a:r>
              <a:rPr lang="vi-VN" dirty="0"/>
              <a:t>Là của mùa thu cũ</a:t>
            </a:r>
            <a:br>
              <a:rPr lang="vi-VN" dirty="0"/>
            </a:br>
            <a:r>
              <a:rPr lang="vi-VN" dirty="0"/>
              <a:t>Chợt làn gió heo may</a:t>
            </a:r>
            <a:br>
              <a:rPr lang="vi-VN" dirty="0"/>
            </a:br>
            <a:r>
              <a:rPr lang="vi-VN" dirty="0"/>
              <a:t>Thổi về xao động cả:</a:t>
            </a:r>
            <a:br>
              <a:rPr lang="vi-VN" dirty="0"/>
            </a:br>
            <a:r>
              <a:rPr lang="vi-VN" dirty="0"/>
              <a:t>Lối đi quen bỗng lạ</a:t>
            </a:r>
            <a:br>
              <a:rPr lang="vi-VN" dirty="0"/>
            </a:br>
            <a:r>
              <a:rPr lang="vi-VN" dirty="0"/>
              <a:t>Cỏ lật theo chiều mây</a:t>
            </a:r>
            <a:br>
              <a:rPr lang="vi-VN" dirty="0"/>
            </a:br>
            <a:r>
              <a:rPr lang="vi-VN" dirty="0"/>
              <a:t>Đêm về sương ướt má</a:t>
            </a:r>
            <a:br>
              <a:rPr lang="vi-VN" dirty="0"/>
            </a:br>
            <a:r>
              <a:rPr lang="vi-VN" dirty="0"/>
              <a:t>Hơi lạnh qua bàn tay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5793" y="14157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Tình ta như hàng cây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Đã qua mùa gió bão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Tình ta như dòng sông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Đã yên ngày thác lũ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Thời gian như là gió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Mùa đi cùng tháng năm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Tuổi theo mùa đi mãi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Chỉ còn anh và em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Chỉ còn anh và em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Cùng tình yêu ở lại...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- Kìa bao người yêu mới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Đi qua cùng heo may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ECAB1E8-8195-4748-BE71-FF806D8689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7F6BDD4-E066-4008-8011-6CC31AEB4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711A8FB-68FC-45FC-B01E-38F809E2D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A865FE3-5FC9-4049-87CF-30019C46C0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CB0185-8A24-413D-A507-560DA0D4E69B}"/>
              </a:ext>
            </a:extLst>
          </p:cNvPr>
          <p:cNvSpPr txBox="1"/>
          <p:nvPr/>
        </p:nvSpPr>
        <p:spPr>
          <a:xfrm>
            <a:off x="6096000" y="1245462"/>
            <a:ext cx="5218541" cy="488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i="1" dirty="0">
                <a:solidFill>
                  <a:srgbClr val="FF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rgbClr val="FF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1967,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( 1968 )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1AA0C8-4FA7-4576-AEE0-6693C6091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" t="16235" r="3351" b="14847"/>
          <a:stretch/>
        </p:blipFill>
        <p:spPr>
          <a:xfrm>
            <a:off x="448696" y="657637"/>
            <a:ext cx="4866254" cy="54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CD9706AD-6874-44E3-8BE8-BB3376DD8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="" xmlns:a16="http://schemas.microsoft.com/office/drawing/2014/main" id="{AFE6D455-CF5E-41DA-B0EF-A9E9F4DA75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424" y="352850"/>
            <a:ext cx="9144000" cy="6858000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endParaRPr lang="en-US" altLang="en-US" b="1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16388" name="Text Box 4">
            <a:extLst>
              <a:ext uri="{FF2B5EF4-FFF2-40B4-BE49-F238E27FC236}">
                <a16:creationId xmlns="" xmlns:a16="http://schemas.microsoft.com/office/drawing/2014/main" id="{E41E3ADA-8613-4F6D-A893-B6FA7DD6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4837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="" xmlns:a16="http://schemas.microsoft.com/office/drawing/2014/main" id="{842C6D69-01A1-4121-8E29-88117252A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6" y="1143001"/>
            <a:ext cx="3184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Dữ dội và dịu êm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Ồn ào và lặng lẽ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Sông không hiểu nổi mình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Sóng tìm ra tận bể</a:t>
            </a:r>
          </a:p>
          <a:p>
            <a:pPr eaLnBrk="1" hangingPunct="1"/>
            <a:endParaRPr lang="en-US" altLang="en-US" sz="20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8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0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Ôi con sóng ngày xưa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Và ngày sau vẫn thế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Nỗi khát vọng tình yêu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Bồi hồi trong ngực trẻ</a:t>
            </a:r>
          </a:p>
          <a:p>
            <a:pPr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="" xmlns:a16="http://schemas.microsoft.com/office/drawing/2014/main" id="{955668FE-4D2C-4D6B-AAC5-BFA8E45EE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922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="" xmlns:a16="http://schemas.microsoft.com/office/drawing/2014/main" id="{94212F0E-C9D5-4158-B3FB-19D9CCA0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5394326"/>
            <a:ext cx="32194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Trước muôn trùng sóng bể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Em nghĩ về anh, em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Em nghĩ về biển lớn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Từ nơi nào sóng lên?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	</a:t>
            </a:r>
          </a:p>
          <a:p>
            <a:pPr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392" name="Text Box 8">
            <a:extLst>
              <a:ext uri="{FF2B5EF4-FFF2-40B4-BE49-F238E27FC236}">
                <a16:creationId xmlns="" xmlns:a16="http://schemas.microsoft.com/office/drawing/2014/main" id="{C55318CE-66FF-458F-9605-118F0E21E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417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393" name="Text Box 9">
            <a:extLst>
              <a:ext uri="{FF2B5EF4-FFF2-40B4-BE49-F238E27FC236}">
                <a16:creationId xmlns="" xmlns:a16="http://schemas.microsoft.com/office/drawing/2014/main" id="{41F4845A-2975-41D1-B66B-FB27ED1F1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479926"/>
            <a:ext cx="3124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Con sóng dưới lòng sâu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Con sóng trên mặt nước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Ôi con sóng nhớ bờ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Ngày đêm không ngủ được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Lòng em nhớ đến anh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Cả trong mơ còn thức	</a:t>
            </a:r>
          </a:p>
          <a:p>
            <a:pPr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394" name="Text Box 10">
            <a:extLst>
              <a:ext uri="{FF2B5EF4-FFF2-40B4-BE49-F238E27FC236}">
                <a16:creationId xmlns="" xmlns:a16="http://schemas.microsoft.com/office/drawing/2014/main" id="{8AF72F6A-B7D4-4502-88DD-D6366958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525" y="569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395" name="Text Box 11">
            <a:extLst>
              <a:ext uri="{FF2B5EF4-FFF2-40B4-BE49-F238E27FC236}">
                <a16:creationId xmlns="" xmlns:a16="http://schemas.microsoft.com/office/drawing/2014/main" id="{90269E76-25D5-4A8F-9732-8AF16BCBA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641725"/>
            <a:ext cx="29908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Cuộc đời tuy dài thế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Năm tháng vẫn đi qua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Như biển kia dẫu rộng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Mây vẫn bay về xa</a:t>
            </a:r>
          </a:p>
          <a:p>
            <a:pPr eaLnBrk="1" hangingPunct="1"/>
            <a:endParaRPr lang="en-US" altLang="en-US" sz="8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8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Làm sao được tan ra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Thành trăm con sóng nhỏ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Giữa biển lớn tình yêu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Để ngàn năm còn vỗ.</a:t>
            </a:r>
          </a:p>
        </p:txBody>
      </p:sp>
      <p:sp>
        <p:nvSpPr>
          <p:cNvPr id="392204" name="Oval 12">
            <a:extLst>
              <a:ext uri="{FF2B5EF4-FFF2-40B4-BE49-F238E27FC236}">
                <a16:creationId xmlns="" xmlns:a16="http://schemas.microsoft.com/office/drawing/2014/main" id="{3608D594-3F70-493E-B7F9-1D5A62D5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057400"/>
            <a:ext cx="5334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05" name="Oval 13">
            <a:extLst>
              <a:ext uri="{FF2B5EF4-FFF2-40B4-BE49-F238E27FC236}">
                <a16:creationId xmlns="" xmlns:a16="http://schemas.microsoft.com/office/drawing/2014/main" id="{B61601D6-31C5-4A02-A06E-A364F6C5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124200"/>
            <a:ext cx="5334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06" name="Oval 14">
            <a:extLst>
              <a:ext uri="{FF2B5EF4-FFF2-40B4-BE49-F238E27FC236}">
                <a16:creationId xmlns="" xmlns:a16="http://schemas.microsoft.com/office/drawing/2014/main" id="{FA006CCD-7B52-4E94-8DB5-542C48310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715000"/>
            <a:ext cx="457200" cy="3810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392207" name="Oval 15">
            <a:extLst>
              <a:ext uri="{FF2B5EF4-FFF2-40B4-BE49-F238E27FC236}">
                <a16:creationId xmlns="" xmlns:a16="http://schemas.microsoft.com/office/drawing/2014/main" id="{E79A50D0-B4C2-47CD-BA68-22A6B103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019800"/>
            <a:ext cx="457200" cy="3810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16400" name="WordArt 16">
            <a:extLst>
              <a:ext uri="{FF2B5EF4-FFF2-40B4-BE49-F238E27FC236}">
                <a16:creationId xmlns="" xmlns:a16="http://schemas.microsoft.com/office/drawing/2014/main" id="{0A04FF1A-6C65-4077-B78E-C3813C3BE4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0"/>
            <a:ext cx="3733800" cy="1524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9600" kern="10" spc="-9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ea typeface="Verdana" panose="020B0604030504040204" pitchFamily="34" charset="0"/>
              </a:rPr>
              <a:t>Sóng</a:t>
            </a:r>
          </a:p>
        </p:txBody>
      </p:sp>
      <p:sp>
        <p:nvSpPr>
          <p:cNvPr id="16401" name="Text Box 17">
            <a:extLst>
              <a:ext uri="{FF2B5EF4-FFF2-40B4-BE49-F238E27FC236}">
                <a16:creationId xmlns="" xmlns:a16="http://schemas.microsoft.com/office/drawing/2014/main" id="{8AEA1237-6A43-41E1-AC90-B1968603E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514601"/>
            <a:ext cx="3048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Ở ngoài kia đại dương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Trăm ngàn con sóng đó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Con nào chẳng tới bờ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Dù muôn vời cách trở</a:t>
            </a:r>
          </a:p>
          <a:p>
            <a:pPr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402" name="Text Box 18">
            <a:extLst>
              <a:ext uri="{FF2B5EF4-FFF2-40B4-BE49-F238E27FC236}">
                <a16:creationId xmlns="" xmlns:a16="http://schemas.microsoft.com/office/drawing/2014/main" id="{84B252C5-5088-4CD8-AD87-A02671AF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14601"/>
            <a:ext cx="2813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Sóng bắt đầu từ gió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Gió bắt đầu từ đâu?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Em cũng không biết nữa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Khi nào ta yêu nhau</a:t>
            </a:r>
          </a:p>
          <a:p>
            <a:pPr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403" name="Text Box 19">
            <a:extLst>
              <a:ext uri="{FF2B5EF4-FFF2-40B4-BE49-F238E27FC236}">
                <a16:creationId xmlns="" xmlns:a16="http://schemas.microsoft.com/office/drawing/2014/main" id="{541A3CF6-A028-42BB-A9AC-E2E81EFED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766888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- Xuân Quỳnh -</a:t>
            </a:r>
          </a:p>
        </p:txBody>
      </p:sp>
      <p:sp>
        <p:nvSpPr>
          <p:cNvPr id="392212" name="Oval 20">
            <a:extLst>
              <a:ext uri="{FF2B5EF4-FFF2-40B4-BE49-F238E27FC236}">
                <a16:creationId xmlns="" xmlns:a16="http://schemas.microsoft.com/office/drawing/2014/main" id="{BE46A4A1-3CFE-4532-8205-E073F63DC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4600"/>
            <a:ext cx="5334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3" name="Oval 21">
            <a:extLst>
              <a:ext uri="{FF2B5EF4-FFF2-40B4-BE49-F238E27FC236}">
                <a16:creationId xmlns="" xmlns:a16="http://schemas.microsoft.com/office/drawing/2014/main" id="{83187612-C39D-4F62-8462-69BF3B648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400800"/>
            <a:ext cx="533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4" name="Oval 22">
            <a:extLst>
              <a:ext uri="{FF2B5EF4-FFF2-40B4-BE49-F238E27FC236}">
                <a16:creationId xmlns="" xmlns:a16="http://schemas.microsoft.com/office/drawing/2014/main" id="{86FC4C4D-452C-4BE7-AB0C-17C571663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800600"/>
            <a:ext cx="5334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5" name="Oval 23">
            <a:extLst>
              <a:ext uri="{FF2B5EF4-FFF2-40B4-BE49-F238E27FC236}">
                <a16:creationId xmlns="" xmlns:a16="http://schemas.microsoft.com/office/drawing/2014/main" id="{5C05A115-071C-48E4-A887-BEB4B9F3E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181600"/>
            <a:ext cx="533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6" name="Oval 24">
            <a:extLst>
              <a:ext uri="{FF2B5EF4-FFF2-40B4-BE49-F238E27FC236}">
                <a16:creationId xmlns="" xmlns:a16="http://schemas.microsoft.com/office/drawing/2014/main" id="{4FBA34BA-7363-43C2-8FA2-9EFC604D9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533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7" name="Oval 25">
            <a:extLst>
              <a:ext uri="{FF2B5EF4-FFF2-40B4-BE49-F238E27FC236}">
                <a16:creationId xmlns="" xmlns:a16="http://schemas.microsoft.com/office/drawing/2014/main" id="{4A9897E2-6718-4585-89B5-D261FED6B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2895600"/>
            <a:ext cx="533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8" name="Oval 26">
            <a:extLst>
              <a:ext uri="{FF2B5EF4-FFF2-40B4-BE49-F238E27FC236}">
                <a16:creationId xmlns="" xmlns:a16="http://schemas.microsoft.com/office/drawing/2014/main" id="{8CCE21D8-F3DC-40C3-BB35-829B7615F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791200"/>
            <a:ext cx="533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392219" name="Oval 27">
            <a:extLst>
              <a:ext uri="{FF2B5EF4-FFF2-40B4-BE49-F238E27FC236}">
                <a16:creationId xmlns="" xmlns:a16="http://schemas.microsoft.com/office/drawing/2014/main" id="{27CA9461-F305-452C-A201-C059CC8B0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019800"/>
            <a:ext cx="457200" cy="304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392220" name="Oval 28">
            <a:extLst>
              <a:ext uri="{FF2B5EF4-FFF2-40B4-BE49-F238E27FC236}">
                <a16:creationId xmlns="" xmlns:a16="http://schemas.microsoft.com/office/drawing/2014/main" id="{9949C245-1442-4D0C-87D2-55BAA296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457200" cy="304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392221" name="Oval 29">
            <a:extLst>
              <a:ext uri="{FF2B5EF4-FFF2-40B4-BE49-F238E27FC236}">
                <a16:creationId xmlns="" xmlns:a16="http://schemas.microsoft.com/office/drawing/2014/main" id="{F06E756F-9F44-427D-A7DE-3ED3E90B2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457200" cy="3810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392222" name="Oval 30">
            <a:extLst>
              <a:ext uri="{FF2B5EF4-FFF2-40B4-BE49-F238E27FC236}">
                <a16:creationId xmlns="" xmlns:a16="http://schemas.microsoft.com/office/drawing/2014/main" id="{1A9AE94F-0BE8-4737-A452-1D09A8F5B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5334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" panose="020B0604020202020204" pitchFamily="34" charset="0"/>
              </a:rPr>
              <a:t>sóng</a:t>
            </a:r>
          </a:p>
        </p:txBody>
      </p:sp>
      <p:sp>
        <p:nvSpPr>
          <p:cNvPr id="16415" name="Text Box 31">
            <a:extLst>
              <a:ext uri="{FF2B5EF4-FFF2-40B4-BE49-F238E27FC236}">
                <a16:creationId xmlns="" xmlns:a16="http://schemas.microsoft.com/office/drawing/2014/main" id="{EFADBF80-410F-40A6-B954-1F4AE4B3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38" y="1066801"/>
            <a:ext cx="30146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Dẫu xuôi về phương bắc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Dẫu ngược về phương nam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Nơi nào em cũng nghĩ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Hướng về anh-một  phương</a:t>
            </a:r>
          </a:p>
        </p:txBody>
      </p:sp>
      <p:sp>
        <p:nvSpPr>
          <p:cNvPr id="392224" name="Oval 32">
            <a:extLst>
              <a:ext uri="{FF2B5EF4-FFF2-40B4-BE49-F238E27FC236}">
                <a16:creationId xmlns="" xmlns:a16="http://schemas.microsoft.com/office/drawing/2014/main" id="{46A000F0-1462-4305-AF9A-B367B84DA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676400"/>
            <a:ext cx="457200" cy="3810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153BB85-0B3B-4CAC-84EB-A9C4588CD158}"/>
              </a:ext>
            </a:extLst>
          </p:cNvPr>
          <p:cNvSpPr txBox="1"/>
          <p:nvPr/>
        </p:nvSpPr>
        <p:spPr>
          <a:xfrm>
            <a:off x="2133600" y="2148331"/>
            <a:ext cx="5562600" cy="3508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</a:rPr>
              <a:t>? </a:t>
            </a:r>
            <a:r>
              <a:rPr lang="en-US" sz="3200" i="1" dirty="0" err="1">
                <a:solidFill>
                  <a:srgbClr val="FF0000"/>
                </a:solidFill>
              </a:rPr>
              <a:t>Nh</a:t>
            </a:r>
            <a:r>
              <a:rPr lang="vi-VN" sz="3200" i="1" dirty="0">
                <a:solidFill>
                  <a:srgbClr val="FF0000"/>
                </a:solidFill>
              </a:rPr>
              <a:t>ững hình tượng nào được thể hiện, </a:t>
            </a:r>
            <a:r>
              <a:rPr lang="vi-VN" sz="3200" i="1" dirty="0" err="1">
                <a:solidFill>
                  <a:srgbClr val="FF0000"/>
                </a:solidFill>
              </a:rPr>
              <a:t>nhắc</a:t>
            </a:r>
            <a:r>
              <a:rPr lang="vi-VN" sz="3200" i="1" dirty="0">
                <a:solidFill>
                  <a:srgbClr val="C00000"/>
                </a:solidFill>
              </a:rPr>
              <a:t> </a:t>
            </a:r>
            <a:r>
              <a:rPr lang="vi-VN" sz="3200" i="1" dirty="0" err="1">
                <a:solidFill>
                  <a:srgbClr val="FF0000"/>
                </a:solidFill>
              </a:rPr>
              <a:t>tới</a:t>
            </a:r>
            <a:r>
              <a:rPr lang="vi-VN" sz="3200" i="1" dirty="0">
                <a:solidFill>
                  <a:srgbClr val="FF0000"/>
                </a:solidFill>
              </a:rPr>
              <a:t> xuyên suốt bài thơ ?</a:t>
            </a:r>
          </a:p>
          <a:p>
            <a:pPr>
              <a:defRPr/>
            </a:pPr>
            <a:endParaRPr lang="vi-VN" dirty="0">
              <a:solidFill>
                <a:srgbClr val="FF0000"/>
              </a:solidFill>
            </a:endParaRPr>
          </a:p>
          <a:p>
            <a:pPr>
              <a:defRPr/>
            </a:pPr>
            <a:endParaRPr lang="vi-VN" dirty="0">
              <a:solidFill>
                <a:srgbClr val="FF0000"/>
              </a:solidFill>
            </a:endParaRPr>
          </a:p>
          <a:p>
            <a:pPr>
              <a:defRPr/>
            </a:pPr>
            <a:endParaRPr lang="vi-VN" dirty="0">
              <a:solidFill>
                <a:srgbClr val="FF0000"/>
              </a:solidFill>
            </a:endParaRPr>
          </a:p>
          <a:p>
            <a:pPr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9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9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9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9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9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9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9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9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204" grpId="0" animBg="1"/>
      <p:bldP spid="392205" grpId="0" animBg="1"/>
      <p:bldP spid="392206" grpId="0" animBg="1"/>
      <p:bldP spid="392207" grpId="0" animBg="1"/>
      <p:bldP spid="392212" grpId="0" animBg="1"/>
      <p:bldP spid="392213" grpId="0" animBg="1"/>
      <p:bldP spid="392214" grpId="0" animBg="1"/>
      <p:bldP spid="392215" grpId="0" animBg="1"/>
      <p:bldP spid="392216" grpId="0" animBg="1"/>
      <p:bldP spid="392217" grpId="0" animBg="1"/>
      <p:bldP spid="392218" grpId="0" animBg="1"/>
      <p:bldP spid="392219" grpId="0" animBg="1"/>
      <p:bldP spid="392220" grpId="0" animBg="1"/>
      <p:bldP spid="392221" grpId="0" animBg="1"/>
      <p:bldP spid="392222" grpId="0" animBg="1"/>
      <p:bldP spid="392224" grpId="0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3D2E6244-176E-4952-9062-62547B12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62" y="615172"/>
            <a:ext cx="3455582" cy="3785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="" xmlns:a16="http://schemas.microsoft.com/office/drawing/2014/main" id="{3FEADA84-BE92-4FA3-AAF8-9E9BFB05A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375" y="199674"/>
            <a:ext cx="41252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="" xmlns:a16="http://schemas.microsoft.com/office/drawing/2014/main" id="{C1202A80-24FA-4889-836F-009B352D0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375" y="3869280"/>
            <a:ext cx="37660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D92F3733-15AF-41E1-8B82-FCE7737C0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622" y="3441680"/>
            <a:ext cx="575554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ra</a:t>
            </a: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="" xmlns:a16="http://schemas.microsoft.com/office/drawing/2014/main" id="{9E278CA8-7516-4BAD-AC80-15CF5D05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641" y="1849811"/>
            <a:ext cx="443023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1">
            <a:extLst>
              <a:ext uri="{FF2B5EF4-FFF2-40B4-BE49-F238E27FC236}">
                <a16:creationId xmlns="" xmlns:a16="http://schemas.microsoft.com/office/drawing/2014/main" id="{081695BA-D051-49BC-A73B-A12A68936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622" y="199674"/>
            <a:ext cx="36134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anh-một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="" xmlns:a16="http://schemas.microsoft.com/office/drawing/2014/main" id="{0DFA1EBF-FF60-438D-B1E3-8E4AB3A2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673" y="1849811"/>
            <a:ext cx="40226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0A04F9-7731-409C-850F-0EE27DE8C66C}"/>
              </a:ext>
            </a:extLst>
          </p:cNvPr>
          <p:cNvSpPr txBox="1"/>
          <p:nvPr/>
        </p:nvSpPr>
        <p:spPr>
          <a:xfrm>
            <a:off x="432220" y="4794630"/>
            <a:ext cx="3008532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khổ đầu 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cảm xúc, suy nghĩ về sóng biển và tình yêu.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E8DED8A-B325-4FC1-80AA-F1A778ACCEC7}"/>
              </a:ext>
            </a:extLst>
          </p:cNvPr>
          <p:cNvSpPr txBox="1"/>
          <p:nvPr/>
        </p:nvSpPr>
        <p:spPr>
          <a:xfrm>
            <a:off x="602265" y="1563717"/>
            <a:ext cx="385472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khổ 3, 4 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Nghĩ về sóng và cội nguồn của tình yêu đôi lứa.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822FB8E-4B5F-47EA-B3C3-97855E0DCAB6}"/>
              </a:ext>
            </a:extLst>
          </p:cNvPr>
          <p:cNvSpPr txBox="1"/>
          <p:nvPr/>
        </p:nvSpPr>
        <p:spPr>
          <a:xfrm>
            <a:off x="4858349" y="1955658"/>
            <a:ext cx="3019802" cy="1846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khổ 5, 6, 7 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Nghĩ về sóng và nỗi  nhớ, lòng chung thuỷ của người con gái.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A4BE79-5B5B-4B98-AFA7-330209A0499A}"/>
              </a:ext>
            </a:extLst>
          </p:cNvPr>
          <p:cNvSpPr txBox="1"/>
          <p:nvPr/>
        </p:nvSpPr>
        <p:spPr>
          <a:xfrm>
            <a:off x="3894637" y="4595842"/>
            <a:ext cx="4311079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khổ cuối 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Nghĩ về sóng và khát vọng tình yêu.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C7A0B6-2C5F-474D-A451-4828D6AEB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0788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b="1" i="1" dirty="0"/>
              <a:t>2.  Cảm nhận chung về bài thơ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- Âm điệu của những con sóng ngoài biển khơi lúc ào ạt, dữ dội, lúc nhẹ nhàng, khoan thai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+ thể thơ ngũ ngôn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+ cách ngắt nhịp linh hoạt, mô phỏng đa dạng của nhịp sóng 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+ các cặp câu đối xứng xuất hiện liên tiếp.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-&gt; âm điệu của con sóng lòng, với nhiều cung bậc, cảm xúc khác nhau đang rung lên, đồng điệu, hoà nhập cũng sóng biển -&gt; nhịp lòng của người con gái đang rạo rực yêu đương.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C9FDEB-258D-4BD2-9ADE-4F460F201124}"/>
              </a:ext>
            </a:extLst>
          </p:cNvPr>
          <p:cNvSpPr txBox="1"/>
          <p:nvPr/>
        </p:nvSpPr>
        <p:spPr>
          <a:xfrm>
            <a:off x="1404730" y="318052"/>
            <a:ext cx="106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i="1" dirty="0">
                <a:latin typeface="+mj-lt"/>
              </a:rPr>
              <a:t>? </a:t>
            </a:r>
            <a:r>
              <a:rPr lang="vi-VN" altLang="en-US" sz="3600" b="1" i="1" dirty="0" err="1">
                <a:latin typeface="+mj-lt"/>
              </a:rPr>
              <a:t>Tìm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từ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gồm</a:t>
            </a:r>
            <a:r>
              <a:rPr lang="vi-VN" altLang="en-US" sz="3600" b="1" i="1" dirty="0">
                <a:latin typeface="+mj-lt"/>
              </a:rPr>
              <a:t> 2 </a:t>
            </a:r>
            <a:r>
              <a:rPr lang="vi-VN" altLang="en-US" sz="3600" b="1" i="1" dirty="0" err="1">
                <a:latin typeface="+mj-lt"/>
              </a:rPr>
              <a:t>chữ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chỉ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khởi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đầu</a:t>
            </a:r>
            <a:r>
              <a:rPr lang="vi-VN" altLang="en-US" sz="3600" b="1" i="1" dirty="0">
                <a:latin typeface="+mj-lt"/>
              </a:rPr>
              <a:t>, </a:t>
            </a:r>
            <a:r>
              <a:rPr lang="vi-VN" altLang="en-US" sz="3600" b="1" i="1" dirty="0" err="1">
                <a:latin typeface="+mj-lt"/>
              </a:rPr>
              <a:t>khởi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nguồn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của</a:t>
            </a:r>
            <a:r>
              <a:rPr lang="vi-VN" altLang="en-US" sz="3600" b="1" i="1" dirty="0">
                <a:latin typeface="+mj-lt"/>
              </a:rPr>
              <a:t> </a:t>
            </a:r>
            <a:r>
              <a:rPr lang="vi-VN" altLang="en-US" sz="3600" b="1" i="1" dirty="0" err="1">
                <a:latin typeface="+mj-lt"/>
              </a:rPr>
              <a:t>tình</a:t>
            </a:r>
            <a:r>
              <a:rPr lang="vi-VN" altLang="en-US" sz="3600" b="1" i="1" dirty="0">
                <a:latin typeface="+mj-lt"/>
              </a:rPr>
              <a:t> yêu?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5" descr="3">
            <a:extLst>
              <a:ext uri="{FF2B5EF4-FFF2-40B4-BE49-F238E27FC236}">
                <a16:creationId xmlns="" xmlns:a16="http://schemas.microsoft.com/office/drawing/2014/main" id="{FB4A9EA2-F436-43EC-B41D-2C120877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0" y="1527168"/>
            <a:ext cx="449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55226474-1239873329-DauDinhOCong-Go-5">
            <a:extLst>
              <a:ext uri="{FF2B5EF4-FFF2-40B4-BE49-F238E27FC236}">
                <a16:creationId xmlns="" xmlns:a16="http://schemas.microsoft.com/office/drawing/2014/main" id="{8F90FBFF-D828-4943-8474-3A019831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30" y="1315278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144776-FBF9-44A0-9031-685A7C783390}"/>
              </a:ext>
            </a:extLst>
          </p:cNvPr>
          <p:cNvSpPr/>
          <p:nvPr/>
        </p:nvSpPr>
        <p:spPr>
          <a:xfrm>
            <a:off x="1314449" y="163853"/>
            <a:ext cx="95631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 err="1">
                <a:latin typeface="+mj-lt"/>
              </a:rPr>
              <a:t>Tìm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từ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gồm</a:t>
            </a:r>
            <a:r>
              <a:rPr lang="vi-VN" sz="3200" b="1" i="1" dirty="0">
                <a:latin typeface="+mj-lt"/>
              </a:rPr>
              <a:t> 2 </a:t>
            </a:r>
            <a:r>
              <a:rPr lang="vi-VN" sz="3200" b="1" i="1" dirty="0" err="1">
                <a:latin typeface="+mj-lt"/>
              </a:rPr>
              <a:t>chữ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chỉ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biểu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hiện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đặc</a:t>
            </a:r>
            <a:r>
              <a:rPr lang="vi-VN" sz="3200" b="1" i="1" dirty="0">
                <a:latin typeface="+mj-lt"/>
              </a:rPr>
              <a:t> trưng, </a:t>
            </a:r>
            <a:r>
              <a:rPr lang="vi-VN" sz="3200" b="1" i="1" dirty="0" err="1">
                <a:latin typeface="+mj-lt"/>
              </a:rPr>
              <a:t>nổi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bật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nhất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của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tình</a:t>
            </a:r>
            <a:r>
              <a:rPr lang="vi-VN" sz="3200" b="1" i="1" dirty="0">
                <a:latin typeface="+mj-lt"/>
              </a:rPr>
              <a:t> yêu </a:t>
            </a:r>
            <a:r>
              <a:rPr lang="vi-VN" sz="3200" b="1" i="1" dirty="0" err="1">
                <a:latin typeface="+mj-lt"/>
              </a:rPr>
              <a:t>lứa</a:t>
            </a:r>
            <a:r>
              <a:rPr lang="vi-VN" sz="3200" b="1" i="1" dirty="0">
                <a:latin typeface="+mj-lt"/>
              </a:rPr>
              <a:t> đôi?</a:t>
            </a:r>
          </a:p>
        </p:txBody>
      </p:sp>
      <p:pic>
        <p:nvPicPr>
          <p:cNvPr id="5" name="Picture 6" descr="C:\Users\Admin\Desktop\tho-tinh-buon-mua-thu-nho-nguoi-yeu.png">
            <a:extLst>
              <a:ext uri="{FF2B5EF4-FFF2-40B4-BE49-F238E27FC236}">
                <a16:creationId xmlns="" xmlns:a16="http://schemas.microsoft.com/office/drawing/2014/main" id="{37AFE014-BB93-4D7B-9BF8-0AB349DD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4533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Admin\Desktop\menh-mong-noi-nho1.jpg">
            <a:extLst>
              <a:ext uri="{FF2B5EF4-FFF2-40B4-BE49-F238E27FC236}">
                <a16:creationId xmlns="" xmlns:a16="http://schemas.microsoft.com/office/drawing/2014/main" id="{65191946-93B1-4B05-9B93-32A27A3A27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021" y="1371600"/>
            <a:ext cx="4928839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19141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EFFF4A2-EB01-4738-9824-8D9A72A51B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1" descr="001-Cua-cay">
            <a:extLst>
              <a:ext uri="{FF2B5EF4-FFF2-40B4-BE49-F238E27FC236}">
                <a16:creationId xmlns="" xmlns:a16="http://schemas.microsoft.com/office/drawing/2014/main" id="{FE6CBCED-3D02-4E85-AD60-658D4D05F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 r="2" b="5204"/>
          <a:stretch/>
        </p:blipFill>
        <p:spPr bwMode="auto">
          <a:xfrm>
            <a:off x="1" y="10"/>
            <a:ext cx="4003040" cy="4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1255390505_019e08f15b407cc7d2e2760001fedcdb_hinh10122009_BL_Pha%20rung">
            <a:extLst>
              <a:ext uri="{FF2B5EF4-FFF2-40B4-BE49-F238E27FC236}">
                <a16:creationId xmlns="" xmlns:a16="http://schemas.microsoft.com/office/drawing/2014/main" id="{4205FDA1-15D0-4931-B900-CABB76886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r="12195" b="2"/>
          <a:stretch/>
        </p:blipFill>
        <p:spPr bwMode="auto">
          <a:xfrm>
            <a:off x="4093465" y="10"/>
            <a:ext cx="4003040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ImageView">
            <a:extLst>
              <a:ext uri="{FF2B5EF4-FFF2-40B4-BE49-F238E27FC236}">
                <a16:creationId xmlns="" xmlns:a16="http://schemas.microsoft.com/office/drawing/2014/main" id="{8C919921-C803-461A-95CF-585864234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0064"/>
          <a:stretch/>
        </p:blipFill>
        <p:spPr bwMode="auto">
          <a:xfrm>
            <a:off x="8186928" y="10"/>
            <a:ext cx="4005072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AB54D3-339A-4A0D-BD6A-1D87ED74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4" y="4535424"/>
            <a:ext cx="9686925" cy="1585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altLang="en-US" sz="3200" b="1" i="1" dirty="0" err="1">
                <a:latin typeface="+mj-lt"/>
              </a:rPr>
              <a:t>Từ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gồm</a:t>
            </a:r>
            <a:r>
              <a:rPr lang="vi-VN" altLang="en-US" sz="3200" b="1" i="1" dirty="0">
                <a:latin typeface="+mj-lt"/>
              </a:rPr>
              <a:t> 2 </a:t>
            </a:r>
            <a:r>
              <a:rPr lang="vi-VN" altLang="en-US" sz="3200" b="1" i="1" dirty="0" err="1">
                <a:latin typeface="+mj-lt"/>
              </a:rPr>
              <a:t>chữ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nói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tới</a:t>
            </a:r>
            <a:r>
              <a:rPr lang="vi-VN" altLang="en-US" sz="3200" b="1" i="1" dirty="0">
                <a:latin typeface="+mj-lt"/>
              </a:rPr>
              <a:t> con </a:t>
            </a:r>
            <a:r>
              <a:rPr lang="vi-VN" altLang="en-US" sz="3200" b="1" i="1" dirty="0" err="1">
                <a:latin typeface="+mj-lt"/>
              </a:rPr>
              <a:t>người</a:t>
            </a:r>
            <a:r>
              <a:rPr lang="vi-VN" altLang="en-US" sz="3200" b="1" i="1" dirty="0">
                <a:latin typeface="+mj-lt"/>
              </a:rPr>
              <a:t> khi yêu mong </a:t>
            </a:r>
            <a:r>
              <a:rPr lang="vi-VN" altLang="en-US" sz="3200" b="1" i="1" dirty="0" err="1">
                <a:latin typeface="+mj-lt"/>
              </a:rPr>
              <a:t>muốn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tìm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hiểu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bản</a:t>
            </a:r>
            <a:r>
              <a:rPr lang="vi-VN" altLang="en-US" sz="3200" b="1" i="1" dirty="0">
                <a:latin typeface="+mj-lt"/>
              </a:rPr>
              <a:t> thân, </a:t>
            </a:r>
            <a:r>
              <a:rPr lang="vi-VN" altLang="en-US" sz="3200" b="1" i="1" dirty="0" err="1">
                <a:latin typeface="+mj-lt"/>
              </a:rPr>
              <a:t>người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mình</a:t>
            </a:r>
            <a:r>
              <a:rPr lang="vi-VN" altLang="en-US" sz="3200" b="1" i="1" dirty="0">
                <a:latin typeface="+mj-lt"/>
              </a:rPr>
              <a:t> yêu </a:t>
            </a:r>
            <a:r>
              <a:rPr lang="vi-VN" altLang="en-US" sz="3200" b="1" i="1" dirty="0" err="1">
                <a:latin typeface="+mj-lt"/>
              </a:rPr>
              <a:t>cuộc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sống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và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thế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giới</a:t>
            </a:r>
            <a:r>
              <a:rPr lang="vi-VN" altLang="en-US" sz="3200" b="1" i="1" dirty="0">
                <a:latin typeface="+mj-lt"/>
              </a:rPr>
              <a:t>? </a:t>
            </a:r>
          </a:p>
          <a:p>
            <a:endParaRPr lang="en-US" sz="3200" dirty="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4469D90-62FA-49B2-981E-5305361D5A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281E6897-9689-4C48-ADC3-9F41AAE3A9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404E145C-C4EA-4DED-B029-22B811FCEB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71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F790146-4272-44F7-99D9-254E074F0B4D}"/>
              </a:ext>
            </a:extLst>
          </p:cNvPr>
          <p:cNvSpPr/>
          <p:nvPr/>
        </p:nvSpPr>
        <p:spPr>
          <a:xfrm>
            <a:off x="708837" y="189360"/>
            <a:ext cx="9870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000" b="1" i="1" dirty="0" err="1">
                <a:latin typeface="+mj-lt"/>
              </a:rPr>
              <a:t>Từ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gồm</a:t>
            </a:r>
            <a:r>
              <a:rPr lang="vi-VN" altLang="en-US" sz="3000" b="1" i="1" dirty="0">
                <a:latin typeface="+mj-lt"/>
              </a:rPr>
              <a:t> 2 </a:t>
            </a:r>
            <a:r>
              <a:rPr lang="vi-VN" altLang="en-US" sz="3000" b="1" i="1" dirty="0" err="1">
                <a:latin typeface="+mj-lt"/>
              </a:rPr>
              <a:t>chữ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nói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tới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những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điều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huyền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diệu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của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tình</a:t>
            </a:r>
            <a:r>
              <a:rPr lang="vi-VN" altLang="en-US" sz="3000" b="1" i="1" dirty="0">
                <a:latin typeface="+mj-lt"/>
              </a:rPr>
              <a:t> yêu </a:t>
            </a:r>
            <a:r>
              <a:rPr lang="vi-VN" altLang="en-US" sz="3000" b="1" i="1" dirty="0" err="1">
                <a:latin typeface="+mj-lt"/>
              </a:rPr>
              <a:t>được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giấu</a:t>
            </a:r>
            <a:r>
              <a:rPr lang="vi-VN" altLang="en-US" sz="3000" b="1" i="1" dirty="0">
                <a:latin typeface="+mj-lt"/>
              </a:rPr>
              <a:t> </a:t>
            </a:r>
            <a:r>
              <a:rPr lang="vi-VN" altLang="en-US" sz="3000" b="1" i="1" dirty="0" err="1">
                <a:latin typeface="+mj-lt"/>
              </a:rPr>
              <a:t>kín</a:t>
            </a:r>
            <a:r>
              <a:rPr lang="vi-VN" altLang="en-US" sz="3000" b="1" i="1" dirty="0">
                <a:latin typeface="+mj-lt"/>
              </a:rPr>
              <a:t>?</a:t>
            </a:r>
          </a:p>
        </p:txBody>
      </p:sp>
      <p:pic>
        <p:nvPicPr>
          <p:cNvPr id="5" name="imgb" descr="bi%20do(2)">
            <a:extLst>
              <a:ext uri="{FF2B5EF4-FFF2-40B4-BE49-F238E27FC236}">
                <a16:creationId xmlns="" xmlns:a16="http://schemas.microsoft.com/office/drawing/2014/main" id="{AD85FA48-AF32-4843-B543-682780E4895C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8289" y="1334640"/>
            <a:ext cx="4343400" cy="5334000"/>
          </a:xfrm>
          <a:noFill/>
        </p:spPr>
      </p:pic>
      <p:pic>
        <p:nvPicPr>
          <p:cNvPr id="6" name="imgb" descr="&amp;t=1&amp;usg=__TdVdDRd51jtfooJ2lWb16B9hXnE=">
            <a:extLst>
              <a:ext uri="{FF2B5EF4-FFF2-40B4-BE49-F238E27FC236}">
                <a16:creationId xmlns="" xmlns:a16="http://schemas.microsoft.com/office/drawing/2014/main" id="{B86166C4-625B-45C6-BFD9-656723F6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4089" y="1334640"/>
            <a:ext cx="4191000" cy="2514600"/>
          </a:xfrm>
          <a:prstGeom prst="rect">
            <a:avLst/>
          </a:prstGeom>
          <a:noFill/>
        </p:spPr>
      </p:pic>
      <p:pic>
        <p:nvPicPr>
          <p:cNvPr id="7" name="imgb" descr="mat-ong633912391289531250">
            <a:extLst>
              <a:ext uri="{FF2B5EF4-FFF2-40B4-BE49-F238E27FC236}">
                <a16:creationId xmlns="" xmlns:a16="http://schemas.microsoft.com/office/drawing/2014/main" id="{4163C3A2-FC3F-40C6-A239-15526872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89" y="384924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EB52ED4-9D6E-4AAF-B6AC-2241EC3C058A}"/>
              </a:ext>
            </a:extLst>
          </p:cNvPr>
          <p:cNvSpPr txBox="1"/>
          <p:nvPr/>
        </p:nvSpPr>
        <p:spPr>
          <a:xfrm>
            <a:off x="1088065" y="36271"/>
            <a:ext cx="100158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i="1" dirty="0" err="1">
                <a:latin typeface="+mj-lt"/>
              </a:rPr>
              <a:t>Từ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gồm</a:t>
            </a:r>
            <a:r>
              <a:rPr lang="vi-VN" altLang="en-US" sz="3200" b="1" i="1" dirty="0">
                <a:latin typeface="+mj-lt"/>
              </a:rPr>
              <a:t> 2 </a:t>
            </a:r>
            <a:r>
              <a:rPr lang="vi-VN" altLang="en-US" sz="3200" b="1" i="1" dirty="0" err="1">
                <a:latin typeface="+mj-lt"/>
              </a:rPr>
              <a:t>chữ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nói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tới</a:t>
            </a:r>
            <a:r>
              <a:rPr lang="vi-VN" altLang="en-US" sz="3200" b="1" i="1" dirty="0">
                <a:latin typeface="+mj-lt"/>
              </a:rPr>
              <a:t> mong </a:t>
            </a:r>
            <a:r>
              <a:rPr lang="vi-VN" altLang="en-US" sz="3200" b="1" i="1" dirty="0" err="1">
                <a:latin typeface="+mj-lt"/>
              </a:rPr>
              <a:t>ước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hướng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tới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những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điều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lớn</a:t>
            </a:r>
            <a:r>
              <a:rPr lang="vi-VN" altLang="en-US" sz="3200" b="1" i="1" dirty="0">
                <a:latin typeface="+mj-lt"/>
              </a:rPr>
              <a:t> lao, </a:t>
            </a:r>
            <a:r>
              <a:rPr lang="vi-VN" altLang="en-US" sz="3200" b="1" i="1" dirty="0" err="1">
                <a:latin typeface="+mj-lt"/>
              </a:rPr>
              <a:t>hạnh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phúc</a:t>
            </a:r>
            <a:r>
              <a:rPr lang="vi-VN" altLang="en-US" sz="3200" b="1" i="1" dirty="0">
                <a:latin typeface="+mj-lt"/>
              </a:rPr>
              <a:t> </a:t>
            </a:r>
            <a:r>
              <a:rPr lang="vi-VN" altLang="en-US" sz="3200" b="1" i="1" dirty="0" err="1">
                <a:latin typeface="+mj-lt"/>
              </a:rPr>
              <a:t>của</a:t>
            </a:r>
            <a:r>
              <a:rPr lang="vi-VN" altLang="en-US" sz="3200" b="1" i="1" dirty="0">
                <a:latin typeface="+mj-lt"/>
              </a:rPr>
              <a:t> con </a:t>
            </a:r>
            <a:r>
              <a:rPr lang="vi-VN" altLang="en-US" sz="3200" b="1" i="1" dirty="0" err="1">
                <a:latin typeface="+mj-lt"/>
              </a:rPr>
              <a:t>người</a:t>
            </a:r>
            <a:r>
              <a:rPr lang="vi-VN" altLang="en-US" sz="3200" b="1" i="1" dirty="0">
                <a:latin typeface="+mj-lt"/>
              </a:rPr>
              <a:t> khi yêu? </a:t>
            </a:r>
          </a:p>
          <a:p>
            <a:endParaRPr lang="en-US" dirty="0"/>
          </a:p>
        </p:txBody>
      </p:sp>
      <p:pic>
        <p:nvPicPr>
          <p:cNvPr id="5" name="imgb" descr="childdrink">
            <a:extLst>
              <a:ext uri="{FF2B5EF4-FFF2-40B4-BE49-F238E27FC236}">
                <a16:creationId xmlns="" xmlns:a16="http://schemas.microsoft.com/office/drawing/2014/main" id="{71006FB5-01A9-49F6-ADB3-A3E42D368F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306102"/>
            <a:ext cx="4419600" cy="4953000"/>
          </a:xfrm>
          <a:noFill/>
        </p:spPr>
      </p:pic>
      <p:pic>
        <p:nvPicPr>
          <p:cNvPr id="6" name="imgb" descr="am-thanh-trong-marketing">
            <a:extLst>
              <a:ext uri="{FF2B5EF4-FFF2-40B4-BE49-F238E27FC236}">
                <a16:creationId xmlns="" xmlns:a16="http://schemas.microsoft.com/office/drawing/2014/main" id="{CDA740CB-530C-4D1B-94F7-A28131E8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070" y="1191621"/>
            <a:ext cx="5068859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8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AA3727-0A11-4552-ABEE-B2992B1A7EB6}"/>
              </a:ext>
            </a:extLst>
          </p:cNvPr>
          <p:cNvSpPr txBox="1"/>
          <p:nvPr/>
        </p:nvSpPr>
        <p:spPr>
          <a:xfrm>
            <a:off x="1212111" y="793914"/>
            <a:ext cx="32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C6D9D9-161E-4419-BDC8-6C155D87DFB9}"/>
              </a:ext>
            </a:extLst>
          </p:cNvPr>
          <p:cNvSpPr txBox="1"/>
          <p:nvPr/>
        </p:nvSpPr>
        <p:spPr>
          <a:xfrm>
            <a:off x="7736961" y="795694"/>
            <a:ext cx="32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F2EB94-101C-4D2E-BF66-AA282C5F8A75}"/>
              </a:ext>
            </a:extLst>
          </p:cNvPr>
          <p:cNvSpPr txBox="1"/>
          <p:nvPr/>
        </p:nvSpPr>
        <p:spPr>
          <a:xfrm>
            <a:off x="4688958" y="790370"/>
            <a:ext cx="32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358F7C-0420-4BE6-993A-5D8832347211}"/>
              </a:ext>
            </a:extLst>
          </p:cNvPr>
          <p:cNvSpPr txBox="1"/>
          <p:nvPr/>
        </p:nvSpPr>
        <p:spPr>
          <a:xfrm>
            <a:off x="1212112" y="1908544"/>
            <a:ext cx="32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8E281A-413C-40F0-BC28-D2627361CCDF}"/>
              </a:ext>
            </a:extLst>
          </p:cNvPr>
          <p:cNvSpPr txBox="1"/>
          <p:nvPr/>
        </p:nvSpPr>
        <p:spPr>
          <a:xfrm>
            <a:off x="7462283" y="1908543"/>
            <a:ext cx="324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9D0601-D5F4-4416-B156-6CD9E4E2C184}"/>
              </a:ext>
            </a:extLst>
          </p:cNvPr>
          <p:cNvSpPr txBox="1"/>
          <p:nvPr/>
        </p:nvSpPr>
        <p:spPr>
          <a:xfrm>
            <a:off x="4561368" y="1913868"/>
            <a:ext cx="337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D53781-91F4-40BF-9065-2BE54131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29" y="2841551"/>
            <a:ext cx="6792496" cy="38037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3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ong bien">
            <a:hlinkClick r:id="" action="ppaction://media"/>
            <a:extLst>
              <a:ext uri="{FF2B5EF4-FFF2-40B4-BE49-F238E27FC236}">
                <a16:creationId xmlns="" xmlns:a16="http://schemas.microsoft.com/office/drawing/2014/main" id="{F8A2D20C-3924-456B-B861-6179DC1938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EA50462C-FD7A-411C-8714-EF12DEE04C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607979" y="5808336"/>
                </a:moveTo>
                <a:cubicBezTo>
                  <a:pt x="8618749" y="5807136"/>
                  <a:pt x="8632744" y="5808867"/>
                  <a:pt x="8649964" y="5813527"/>
                </a:cubicBezTo>
                <a:cubicBezTo>
                  <a:pt x="8662937" y="5817062"/>
                  <a:pt x="8678177" y="5826238"/>
                  <a:pt x="8695684" y="5841053"/>
                </a:cubicBezTo>
                <a:cubicBezTo>
                  <a:pt x="8713190" y="5855868"/>
                  <a:pt x="8729932" y="5867007"/>
                  <a:pt x="8745910" y="5874471"/>
                </a:cubicBezTo>
                <a:cubicBezTo>
                  <a:pt x="8744562" y="5872931"/>
                  <a:pt x="8738144" y="5873175"/>
                  <a:pt x="8726657" y="5875203"/>
                </a:cubicBezTo>
                <a:cubicBezTo>
                  <a:pt x="8715170" y="5877231"/>
                  <a:pt x="8703009" y="5878091"/>
                  <a:pt x="8690174" y="5877783"/>
                </a:cubicBezTo>
                <a:cubicBezTo>
                  <a:pt x="8677338" y="5877475"/>
                  <a:pt x="8663731" y="5875291"/>
                  <a:pt x="8649351" y="5871230"/>
                </a:cubicBezTo>
                <a:cubicBezTo>
                  <a:pt x="8634971" y="5867169"/>
                  <a:pt x="8620806" y="5860383"/>
                  <a:pt x="8606856" y="5850870"/>
                </a:cubicBezTo>
                <a:cubicBezTo>
                  <a:pt x="8594308" y="5842324"/>
                  <a:pt x="8586916" y="5834946"/>
                  <a:pt x="8584681" y="5828735"/>
                </a:cubicBezTo>
                <a:cubicBezTo>
                  <a:pt x="8582446" y="5822525"/>
                  <a:pt x="8583078" y="5817872"/>
                  <a:pt x="8586576" y="5814777"/>
                </a:cubicBezTo>
                <a:cubicBezTo>
                  <a:pt x="8590074" y="5811683"/>
                  <a:pt x="8597208" y="5809535"/>
                  <a:pt x="8607979" y="5808336"/>
                </a:cubicBezTo>
                <a:close/>
                <a:moveTo>
                  <a:pt x="7774075" y="5465415"/>
                </a:moveTo>
                <a:cubicBezTo>
                  <a:pt x="7784342" y="5465415"/>
                  <a:pt x="7792049" y="5468122"/>
                  <a:pt x="7797198" y="5473537"/>
                </a:cubicBezTo>
                <a:cubicBezTo>
                  <a:pt x="7802347" y="5478951"/>
                  <a:pt x="7805903" y="5484254"/>
                  <a:pt x="7807867" y="5489446"/>
                </a:cubicBezTo>
                <a:cubicBezTo>
                  <a:pt x="7806190" y="5493384"/>
                  <a:pt x="7804348" y="5498363"/>
                  <a:pt x="7802342" y="5504383"/>
                </a:cubicBezTo>
                <a:cubicBezTo>
                  <a:pt x="7800335" y="5510402"/>
                  <a:pt x="7797254" y="5521077"/>
                  <a:pt x="7793097" y="5536407"/>
                </a:cubicBezTo>
                <a:cubicBezTo>
                  <a:pt x="7788941" y="5551737"/>
                  <a:pt x="7782253" y="5575627"/>
                  <a:pt x="7773032" y="5608076"/>
                </a:cubicBezTo>
                <a:cubicBezTo>
                  <a:pt x="7763812" y="5640525"/>
                  <a:pt x="7751186" y="5685143"/>
                  <a:pt x="7735156" y="5741930"/>
                </a:cubicBezTo>
                <a:cubicBezTo>
                  <a:pt x="7723563" y="5776710"/>
                  <a:pt x="7710308" y="5804097"/>
                  <a:pt x="7695392" y="5824093"/>
                </a:cubicBezTo>
                <a:cubicBezTo>
                  <a:pt x="7680476" y="5844089"/>
                  <a:pt x="7668596" y="5856399"/>
                  <a:pt x="7659753" y="5861022"/>
                </a:cubicBezTo>
                <a:cubicBezTo>
                  <a:pt x="7650909" y="5865646"/>
                  <a:pt x="7644454" y="5864154"/>
                  <a:pt x="7640388" y="5856548"/>
                </a:cubicBezTo>
                <a:cubicBezTo>
                  <a:pt x="7636322" y="5848941"/>
                  <a:pt x="7637798" y="5832382"/>
                  <a:pt x="7644815" y="5806871"/>
                </a:cubicBezTo>
                <a:cubicBezTo>
                  <a:pt x="7661472" y="5746219"/>
                  <a:pt x="7675574" y="5694294"/>
                  <a:pt x="7687119" y="5651096"/>
                </a:cubicBezTo>
                <a:cubicBezTo>
                  <a:pt x="7698664" y="5607898"/>
                  <a:pt x="7709403" y="5572060"/>
                  <a:pt x="7719335" y="5543581"/>
                </a:cubicBezTo>
                <a:cubicBezTo>
                  <a:pt x="7729266" y="5515103"/>
                  <a:pt x="7738412" y="5494955"/>
                  <a:pt x="7746773" y="5483139"/>
                </a:cubicBezTo>
                <a:cubicBezTo>
                  <a:pt x="7755133" y="5471323"/>
                  <a:pt x="7764234" y="5465415"/>
                  <a:pt x="7774075" y="5465415"/>
                </a:cubicBezTo>
                <a:close/>
                <a:moveTo>
                  <a:pt x="10216220" y="5402242"/>
                </a:moveTo>
                <a:cubicBezTo>
                  <a:pt x="10205020" y="5402242"/>
                  <a:pt x="10193498" y="5405573"/>
                  <a:pt x="10181656" y="5412235"/>
                </a:cubicBezTo>
                <a:cubicBezTo>
                  <a:pt x="10169813" y="5418897"/>
                  <a:pt x="10159324" y="5426267"/>
                  <a:pt x="10150189" y="5434346"/>
                </a:cubicBezTo>
                <a:cubicBezTo>
                  <a:pt x="10141054" y="5442425"/>
                  <a:pt x="10133245" y="5450279"/>
                  <a:pt x="10126764" y="5457907"/>
                </a:cubicBezTo>
                <a:cubicBezTo>
                  <a:pt x="10120283" y="5465535"/>
                  <a:pt x="10117042" y="5470697"/>
                  <a:pt x="10117042" y="5473394"/>
                </a:cubicBezTo>
                <a:cubicBezTo>
                  <a:pt x="10117042" y="5482141"/>
                  <a:pt x="10119648" y="5487168"/>
                  <a:pt x="10124861" y="5488474"/>
                </a:cubicBezTo>
                <a:cubicBezTo>
                  <a:pt x="10130073" y="5489780"/>
                  <a:pt x="10134105" y="5490788"/>
                  <a:pt x="10136956" y="5491500"/>
                </a:cubicBezTo>
                <a:lnTo>
                  <a:pt x="10136986" y="5491504"/>
                </a:lnTo>
                <a:lnTo>
                  <a:pt x="10135276" y="5497296"/>
                </a:lnTo>
                <a:cubicBezTo>
                  <a:pt x="10134554" y="5500885"/>
                  <a:pt x="10133001" y="5506594"/>
                  <a:pt x="10130618" y="5514423"/>
                </a:cubicBezTo>
                <a:cubicBezTo>
                  <a:pt x="10128234" y="5522253"/>
                  <a:pt x="10125190" y="5532463"/>
                  <a:pt x="10121485" y="5545054"/>
                </a:cubicBezTo>
                <a:cubicBezTo>
                  <a:pt x="10117780" y="5557645"/>
                  <a:pt x="10112665" y="5576025"/>
                  <a:pt x="10106142" y="5600193"/>
                </a:cubicBezTo>
                <a:cubicBezTo>
                  <a:pt x="10099618" y="5624361"/>
                  <a:pt x="10090856" y="5655858"/>
                  <a:pt x="10079858" y="5694682"/>
                </a:cubicBezTo>
                <a:cubicBezTo>
                  <a:pt x="10068859" y="5733506"/>
                  <a:pt x="10055886" y="5779571"/>
                  <a:pt x="10040938" y="5832876"/>
                </a:cubicBezTo>
                <a:cubicBezTo>
                  <a:pt x="10034346" y="5859003"/>
                  <a:pt x="10033979" y="5880716"/>
                  <a:pt x="10039839" y="5898015"/>
                </a:cubicBezTo>
                <a:cubicBezTo>
                  <a:pt x="10045700" y="5915315"/>
                  <a:pt x="10055230" y="5928389"/>
                  <a:pt x="10068432" y="5937238"/>
                </a:cubicBezTo>
                <a:cubicBezTo>
                  <a:pt x="10081634" y="5946086"/>
                  <a:pt x="10096576" y="5949969"/>
                  <a:pt x="10113260" y="5948886"/>
                </a:cubicBezTo>
                <a:cubicBezTo>
                  <a:pt x="10129944" y="5947804"/>
                  <a:pt x="10145998" y="5938626"/>
                  <a:pt x="10161424" y="5921353"/>
                </a:cubicBezTo>
                <a:cubicBezTo>
                  <a:pt x="10155638" y="5915397"/>
                  <a:pt x="10152047" y="5911822"/>
                  <a:pt x="10150651" y="5910628"/>
                </a:cubicBezTo>
                <a:cubicBezTo>
                  <a:pt x="10149255" y="5909433"/>
                  <a:pt x="10148201" y="5906941"/>
                  <a:pt x="10147490" y="5903151"/>
                </a:cubicBezTo>
                <a:cubicBezTo>
                  <a:pt x="10146778" y="5899361"/>
                  <a:pt x="10147052" y="5892606"/>
                  <a:pt x="10148310" y="5882887"/>
                </a:cubicBezTo>
                <a:cubicBezTo>
                  <a:pt x="10149568" y="5873168"/>
                  <a:pt x="10152776" y="5858939"/>
                  <a:pt x="10157936" y="5840201"/>
                </a:cubicBezTo>
                <a:lnTo>
                  <a:pt x="10209468" y="5656893"/>
                </a:lnTo>
                <a:cubicBezTo>
                  <a:pt x="10219596" y="5641701"/>
                  <a:pt x="10230937" y="5624603"/>
                  <a:pt x="10243491" y="5605600"/>
                </a:cubicBezTo>
                <a:cubicBezTo>
                  <a:pt x="10256045" y="5586596"/>
                  <a:pt x="10267800" y="5569358"/>
                  <a:pt x="10278756" y="5553884"/>
                </a:cubicBezTo>
                <a:cubicBezTo>
                  <a:pt x="10289712" y="5538411"/>
                  <a:pt x="10299788" y="5525130"/>
                  <a:pt x="10308981" y="5514041"/>
                </a:cubicBezTo>
                <a:cubicBezTo>
                  <a:pt x="10318175" y="5502952"/>
                  <a:pt x="10323204" y="5496105"/>
                  <a:pt x="10324070" y="5493498"/>
                </a:cubicBezTo>
                <a:cubicBezTo>
                  <a:pt x="10324935" y="5490892"/>
                  <a:pt x="10325474" y="5491617"/>
                  <a:pt x="10325686" y="5495672"/>
                </a:cubicBezTo>
                <a:cubicBezTo>
                  <a:pt x="10325898" y="5499727"/>
                  <a:pt x="10323611" y="5510370"/>
                  <a:pt x="10318822" y="5527601"/>
                </a:cubicBezTo>
                <a:lnTo>
                  <a:pt x="10232878" y="5832987"/>
                </a:lnTo>
                <a:cubicBezTo>
                  <a:pt x="10226306" y="5859019"/>
                  <a:pt x="10225948" y="5880689"/>
                  <a:pt x="10231802" y="5897999"/>
                </a:cubicBezTo>
                <a:cubicBezTo>
                  <a:pt x="10237658" y="5915309"/>
                  <a:pt x="10247188" y="5928389"/>
                  <a:pt x="10260395" y="5937238"/>
                </a:cubicBezTo>
                <a:cubicBezTo>
                  <a:pt x="10273602" y="5946086"/>
                  <a:pt x="10288547" y="5949969"/>
                  <a:pt x="10305231" y="5948886"/>
                </a:cubicBezTo>
                <a:cubicBezTo>
                  <a:pt x="10321914" y="5947804"/>
                  <a:pt x="10337964" y="5938626"/>
                  <a:pt x="10353379" y="5921353"/>
                </a:cubicBezTo>
                <a:cubicBezTo>
                  <a:pt x="10347582" y="5915397"/>
                  <a:pt x="10343989" y="5911822"/>
                  <a:pt x="10342598" y="5910628"/>
                </a:cubicBezTo>
                <a:cubicBezTo>
                  <a:pt x="10341207" y="5909433"/>
                  <a:pt x="10340156" y="5906938"/>
                  <a:pt x="10339445" y="5903143"/>
                </a:cubicBezTo>
                <a:cubicBezTo>
                  <a:pt x="10338734" y="5899348"/>
                  <a:pt x="10339010" y="5892593"/>
                  <a:pt x="10340273" y="5882879"/>
                </a:cubicBezTo>
                <a:cubicBezTo>
                  <a:pt x="10341536" y="5873165"/>
                  <a:pt x="10344748" y="5858939"/>
                  <a:pt x="10349907" y="5840201"/>
                </a:cubicBezTo>
                <a:lnTo>
                  <a:pt x="10434881" y="5538254"/>
                </a:lnTo>
                <a:cubicBezTo>
                  <a:pt x="10441187" y="5520069"/>
                  <a:pt x="10443799" y="5502835"/>
                  <a:pt x="10442716" y="5486555"/>
                </a:cubicBezTo>
                <a:cubicBezTo>
                  <a:pt x="10441633" y="5470275"/>
                  <a:pt x="10437742" y="5455813"/>
                  <a:pt x="10431043" y="5443169"/>
                </a:cubicBezTo>
                <a:cubicBezTo>
                  <a:pt x="10424344" y="5430525"/>
                  <a:pt x="10415220" y="5420542"/>
                  <a:pt x="10403669" y="5413222"/>
                </a:cubicBezTo>
                <a:cubicBezTo>
                  <a:pt x="10392118" y="5405902"/>
                  <a:pt x="10379288" y="5402242"/>
                  <a:pt x="10365179" y="5402242"/>
                </a:cubicBezTo>
                <a:cubicBezTo>
                  <a:pt x="10354998" y="5402242"/>
                  <a:pt x="10343413" y="5408365"/>
                  <a:pt x="10330424" y="5420611"/>
                </a:cubicBezTo>
                <a:cubicBezTo>
                  <a:pt x="10317434" y="5432857"/>
                  <a:pt x="10304026" y="5447747"/>
                  <a:pt x="10290198" y="5465280"/>
                </a:cubicBezTo>
                <a:cubicBezTo>
                  <a:pt x="10276370" y="5482813"/>
                  <a:pt x="10262518" y="5501986"/>
                  <a:pt x="10248643" y="5522800"/>
                </a:cubicBezTo>
                <a:lnTo>
                  <a:pt x="10245119" y="5529512"/>
                </a:lnTo>
                <a:lnTo>
                  <a:pt x="10250554" y="5513683"/>
                </a:lnTo>
                <a:cubicBezTo>
                  <a:pt x="10257635" y="5491410"/>
                  <a:pt x="10262046" y="5472101"/>
                  <a:pt x="10263787" y="5455757"/>
                </a:cubicBezTo>
                <a:cubicBezTo>
                  <a:pt x="10265528" y="5439413"/>
                  <a:pt x="10262916" y="5426408"/>
                  <a:pt x="10255952" y="5416742"/>
                </a:cubicBezTo>
                <a:cubicBezTo>
                  <a:pt x="10248988" y="5407076"/>
                  <a:pt x="10235744" y="5402242"/>
                  <a:pt x="10216220" y="5402242"/>
                </a:cubicBezTo>
                <a:close/>
                <a:moveTo>
                  <a:pt x="8092146" y="5402242"/>
                </a:moveTo>
                <a:cubicBezTo>
                  <a:pt x="8080945" y="5402242"/>
                  <a:pt x="8069424" y="5405573"/>
                  <a:pt x="8057581" y="5412235"/>
                </a:cubicBezTo>
                <a:cubicBezTo>
                  <a:pt x="8045739" y="5418897"/>
                  <a:pt x="8035250" y="5426267"/>
                  <a:pt x="8026114" y="5434346"/>
                </a:cubicBezTo>
                <a:cubicBezTo>
                  <a:pt x="8016979" y="5442425"/>
                  <a:pt x="8009170" y="5450279"/>
                  <a:pt x="8002689" y="5457907"/>
                </a:cubicBezTo>
                <a:cubicBezTo>
                  <a:pt x="7996208" y="5465535"/>
                  <a:pt x="7992967" y="5470697"/>
                  <a:pt x="7992967" y="5473394"/>
                </a:cubicBezTo>
                <a:cubicBezTo>
                  <a:pt x="7992967" y="5482141"/>
                  <a:pt x="7995573" y="5487168"/>
                  <a:pt x="8000786" y="5488474"/>
                </a:cubicBezTo>
                <a:cubicBezTo>
                  <a:pt x="8005999" y="5489780"/>
                  <a:pt x="8010030" y="5490788"/>
                  <a:pt x="8012881" y="5491500"/>
                </a:cubicBezTo>
                <a:lnTo>
                  <a:pt x="8012912" y="5491504"/>
                </a:lnTo>
                <a:lnTo>
                  <a:pt x="8011201" y="5497296"/>
                </a:lnTo>
                <a:cubicBezTo>
                  <a:pt x="8010479" y="5500885"/>
                  <a:pt x="8008926" y="5506594"/>
                  <a:pt x="8006543" y="5514423"/>
                </a:cubicBezTo>
                <a:cubicBezTo>
                  <a:pt x="8004160" y="5522253"/>
                  <a:pt x="8001115" y="5532463"/>
                  <a:pt x="7997410" y="5545054"/>
                </a:cubicBezTo>
                <a:cubicBezTo>
                  <a:pt x="7993705" y="5557645"/>
                  <a:pt x="7988590" y="5576025"/>
                  <a:pt x="7982067" y="5600193"/>
                </a:cubicBezTo>
                <a:cubicBezTo>
                  <a:pt x="7975543" y="5624361"/>
                  <a:pt x="7966782" y="5655858"/>
                  <a:pt x="7955783" y="5694682"/>
                </a:cubicBezTo>
                <a:cubicBezTo>
                  <a:pt x="7944785" y="5733506"/>
                  <a:pt x="7931811" y="5779571"/>
                  <a:pt x="7916863" y="5832876"/>
                </a:cubicBezTo>
                <a:cubicBezTo>
                  <a:pt x="7910271" y="5859003"/>
                  <a:pt x="7909904" y="5880716"/>
                  <a:pt x="7915765" y="5898015"/>
                </a:cubicBezTo>
                <a:cubicBezTo>
                  <a:pt x="7921625" y="5915315"/>
                  <a:pt x="7931156" y="5928389"/>
                  <a:pt x="7944357" y="5937238"/>
                </a:cubicBezTo>
                <a:cubicBezTo>
                  <a:pt x="7957559" y="5946086"/>
                  <a:pt x="7972501" y="5949969"/>
                  <a:pt x="7989185" y="5948886"/>
                </a:cubicBezTo>
                <a:cubicBezTo>
                  <a:pt x="8005869" y="5947804"/>
                  <a:pt x="8021923" y="5938626"/>
                  <a:pt x="8037349" y="5921353"/>
                </a:cubicBezTo>
                <a:cubicBezTo>
                  <a:pt x="8031563" y="5915397"/>
                  <a:pt x="8027972" y="5911822"/>
                  <a:pt x="8026576" y="5910628"/>
                </a:cubicBezTo>
                <a:cubicBezTo>
                  <a:pt x="8025180" y="5909433"/>
                  <a:pt x="8024126" y="5906941"/>
                  <a:pt x="8023415" y="5903151"/>
                </a:cubicBezTo>
                <a:cubicBezTo>
                  <a:pt x="8022704" y="5899361"/>
                  <a:pt x="8022977" y="5892606"/>
                  <a:pt x="8024235" y="5882887"/>
                </a:cubicBezTo>
                <a:cubicBezTo>
                  <a:pt x="8025493" y="5873168"/>
                  <a:pt x="8028702" y="5858939"/>
                  <a:pt x="8033862" y="5840201"/>
                </a:cubicBezTo>
                <a:lnTo>
                  <a:pt x="8085394" y="5656893"/>
                </a:lnTo>
                <a:cubicBezTo>
                  <a:pt x="8095522" y="5641701"/>
                  <a:pt x="8106863" y="5624603"/>
                  <a:pt x="8119416" y="5605600"/>
                </a:cubicBezTo>
                <a:cubicBezTo>
                  <a:pt x="8131970" y="5586596"/>
                  <a:pt x="8143725" y="5569358"/>
                  <a:pt x="8154681" y="5553884"/>
                </a:cubicBezTo>
                <a:cubicBezTo>
                  <a:pt x="8165638" y="5538411"/>
                  <a:pt x="8175713" y="5525130"/>
                  <a:pt x="8184906" y="5514041"/>
                </a:cubicBezTo>
                <a:cubicBezTo>
                  <a:pt x="8194100" y="5502952"/>
                  <a:pt x="8199130" y="5496105"/>
                  <a:pt x="8199995" y="5493498"/>
                </a:cubicBezTo>
                <a:cubicBezTo>
                  <a:pt x="8200860" y="5490892"/>
                  <a:pt x="8201399" y="5491617"/>
                  <a:pt x="8201611" y="5495672"/>
                </a:cubicBezTo>
                <a:cubicBezTo>
                  <a:pt x="8201824" y="5499727"/>
                  <a:pt x="8199536" y="5510370"/>
                  <a:pt x="8194748" y="5527601"/>
                </a:cubicBezTo>
                <a:lnTo>
                  <a:pt x="8108803" y="5832987"/>
                </a:lnTo>
                <a:cubicBezTo>
                  <a:pt x="8102231" y="5859019"/>
                  <a:pt x="8101873" y="5880689"/>
                  <a:pt x="8107728" y="5897999"/>
                </a:cubicBezTo>
                <a:cubicBezTo>
                  <a:pt x="8113583" y="5915309"/>
                  <a:pt x="8123114" y="5928389"/>
                  <a:pt x="8136320" y="5937238"/>
                </a:cubicBezTo>
                <a:cubicBezTo>
                  <a:pt x="8149527" y="5946086"/>
                  <a:pt x="8164473" y="5949969"/>
                  <a:pt x="8181156" y="5948886"/>
                </a:cubicBezTo>
                <a:cubicBezTo>
                  <a:pt x="8197840" y="5947804"/>
                  <a:pt x="8213889" y="5938626"/>
                  <a:pt x="8229304" y="5921353"/>
                </a:cubicBezTo>
                <a:cubicBezTo>
                  <a:pt x="8223508" y="5915397"/>
                  <a:pt x="8219914" y="5911822"/>
                  <a:pt x="8218523" y="5910628"/>
                </a:cubicBezTo>
                <a:cubicBezTo>
                  <a:pt x="8217132" y="5909433"/>
                  <a:pt x="8216082" y="5906938"/>
                  <a:pt x="8215370" y="5903143"/>
                </a:cubicBezTo>
                <a:cubicBezTo>
                  <a:pt x="8214659" y="5899348"/>
                  <a:pt x="8214935" y="5892593"/>
                  <a:pt x="8216198" y="5882879"/>
                </a:cubicBezTo>
                <a:cubicBezTo>
                  <a:pt x="8217462" y="5873165"/>
                  <a:pt x="8220673" y="5858939"/>
                  <a:pt x="8225833" y="5840201"/>
                </a:cubicBezTo>
                <a:lnTo>
                  <a:pt x="8310806" y="5538254"/>
                </a:lnTo>
                <a:cubicBezTo>
                  <a:pt x="8317113" y="5520069"/>
                  <a:pt x="8319724" y="5502835"/>
                  <a:pt x="8318641" y="5486555"/>
                </a:cubicBezTo>
                <a:cubicBezTo>
                  <a:pt x="8317558" y="5470275"/>
                  <a:pt x="8313667" y="5455813"/>
                  <a:pt x="8306969" y="5443169"/>
                </a:cubicBezTo>
                <a:cubicBezTo>
                  <a:pt x="8300270" y="5430524"/>
                  <a:pt x="8291145" y="5420542"/>
                  <a:pt x="8279594" y="5413222"/>
                </a:cubicBezTo>
                <a:cubicBezTo>
                  <a:pt x="8268043" y="5405902"/>
                  <a:pt x="8255214" y="5402242"/>
                  <a:pt x="8241104" y="5402242"/>
                </a:cubicBezTo>
                <a:cubicBezTo>
                  <a:pt x="8230923" y="5402242"/>
                  <a:pt x="8219338" y="5408365"/>
                  <a:pt x="8206349" y="5420611"/>
                </a:cubicBezTo>
                <a:cubicBezTo>
                  <a:pt x="8193360" y="5432857"/>
                  <a:pt x="8179951" y="5447747"/>
                  <a:pt x="8166123" y="5465280"/>
                </a:cubicBezTo>
                <a:cubicBezTo>
                  <a:pt x="8152295" y="5482813"/>
                  <a:pt x="8138444" y="5501986"/>
                  <a:pt x="8124568" y="5522800"/>
                </a:cubicBezTo>
                <a:lnTo>
                  <a:pt x="8121043" y="5529513"/>
                </a:lnTo>
                <a:lnTo>
                  <a:pt x="8126479" y="5513683"/>
                </a:lnTo>
                <a:cubicBezTo>
                  <a:pt x="8133560" y="5491410"/>
                  <a:pt x="8137971" y="5472101"/>
                  <a:pt x="8139712" y="5455757"/>
                </a:cubicBezTo>
                <a:cubicBezTo>
                  <a:pt x="8141453" y="5439413"/>
                  <a:pt x="8138842" y="5426408"/>
                  <a:pt x="8131877" y="5416742"/>
                </a:cubicBezTo>
                <a:cubicBezTo>
                  <a:pt x="8124913" y="5407075"/>
                  <a:pt x="8111669" y="5402242"/>
                  <a:pt x="8092146" y="5402242"/>
                </a:cubicBezTo>
                <a:close/>
                <a:moveTo>
                  <a:pt x="9354207" y="5401900"/>
                </a:moveTo>
                <a:cubicBezTo>
                  <a:pt x="9337343" y="5403020"/>
                  <a:pt x="9321394" y="5412158"/>
                  <a:pt x="9306362" y="5429314"/>
                </a:cubicBezTo>
                <a:cubicBezTo>
                  <a:pt x="9312371" y="5435578"/>
                  <a:pt x="9316192" y="5439323"/>
                  <a:pt x="9317828" y="5440549"/>
                </a:cubicBezTo>
                <a:cubicBezTo>
                  <a:pt x="9319462" y="5441775"/>
                  <a:pt x="9320625" y="5444060"/>
                  <a:pt x="9321315" y="5447405"/>
                </a:cubicBezTo>
                <a:cubicBezTo>
                  <a:pt x="9322005" y="5450749"/>
                  <a:pt x="9321519" y="5457535"/>
                  <a:pt x="9319858" y="5467764"/>
                </a:cubicBezTo>
                <a:cubicBezTo>
                  <a:pt x="9318196" y="5477993"/>
                  <a:pt x="9314802" y="5492392"/>
                  <a:pt x="9309674" y="5510960"/>
                </a:cubicBezTo>
                <a:lnTo>
                  <a:pt x="9224605" y="5812221"/>
                </a:lnTo>
                <a:cubicBezTo>
                  <a:pt x="9215124" y="5841905"/>
                  <a:pt x="9214718" y="5869319"/>
                  <a:pt x="9223386" y="5894464"/>
                </a:cubicBezTo>
                <a:cubicBezTo>
                  <a:pt x="9232055" y="5919609"/>
                  <a:pt x="9247186" y="5936067"/>
                  <a:pt x="9268780" y="5943838"/>
                </a:cubicBezTo>
                <a:cubicBezTo>
                  <a:pt x="9290374" y="5951610"/>
                  <a:pt x="9315210" y="5948637"/>
                  <a:pt x="9343291" y="5934920"/>
                </a:cubicBezTo>
                <a:cubicBezTo>
                  <a:pt x="9371372" y="5921204"/>
                  <a:pt x="9393390" y="5893739"/>
                  <a:pt x="9409346" y="5852527"/>
                </a:cubicBezTo>
                <a:cubicBezTo>
                  <a:pt x="9404006" y="5868239"/>
                  <a:pt x="9404479" y="5884455"/>
                  <a:pt x="9410764" y="5901176"/>
                </a:cubicBezTo>
                <a:cubicBezTo>
                  <a:pt x="9417048" y="5917897"/>
                  <a:pt x="9426818" y="5930300"/>
                  <a:pt x="9440073" y="5938384"/>
                </a:cubicBezTo>
                <a:cubicBezTo>
                  <a:pt x="9453328" y="5946469"/>
                  <a:pt x="9468050" y="5949794"/>
                  <a:pt x="9484240" y="5948361"/>
                </a:cubicBezTo>
                <a:cubicBezTo>
                  <a:pt x="9500430" y="5946928"/>
                  <a:pt x="9516253" y="5938015"/>
                  <a:pt x="9531711" y="5921623"/>
                </a:cubicBezTo>
                <a:cubicBezTo>
                  <a:pt x="9526254" y="5915689"/>
                  <a:pt x="9522565" y="5912002"/>
                  <a:pt x="9520644" y="5910564"/>
                </a:cubicBezTo>
                <a:cubicBezTo>
                  <a:pt x="9518722" y="5909125"/>
                  <a:pt x="9517418" y="5906630"/>
                  <a:pt x="9516734" y="5903079"/>
                </a:cubicBezTo>
                <a:cubicBezTo>
                  <a:pt x="9516049" y="5899528"/>
                  <a:pt x="9516516" y="5892784"/>
                  <a:pt x="9518135" y="5882847"/>
                </a:cubicBezTo>
                <a:cubicBezTo>
                  <a:pt x="9519754" y="5872910"/>
                  <a:pt x="9523276" y="5857739"/>
                  <a:pt x="9528701" y="5837335"/>
                </a:cubicBezTo>
                <a:lnTo>
                  <a:pt x="9528462" y="5838768"/>
                </a:lnTo>
                <a:lnTo>
                  <a:pt x="9618388" y="5519193"/>
                </a:lnTo>
                <a:cubicBezTo>
                  <a:pt x="9625257" y="5492556"/>
                  <a:pt x="9625770" y="5470516"/>
                  <a:pt x="9619926" y="5453074"/>
                </a:cubicBezTo>
                <a:cubicBezTo>
                  <a:pt x="9614081" y="5435631"/>
                  <a:pt x="9604542" y="5422461"/>
                  <a:pt x="9591309" y="5413565"/>
                </a:cubicBezTo>
                <a:cubicBezTo>
                  <a:pt x="9578075" y="5404668"/>
                  <a:pt x="9563032" y="5400780"/>
                  <a:pt x="9546178" y="5401900"/>
                </a:cubicBezTo>
                <a:cubicBezTo>
                  <a:pt x="9529325" y="5403020"/>
                  <a:pt x="9513371" y="5412025"/>
                  <a:pt x="9498317" y="5428916"/>
                </a:cubicBezTo>
                <a:cubicBezTo>
                  <a:pt x="9506035" y="5436804"/>
                  <a:pt x="9510799" y="5442163"/>
                  <a:pt x="9512609" y="5444992"/>
                </a:cubicBezTo>
                <a:cubicBezTo>
                  <a:pt x="9514419" y="5447821"/>
                  <a:pt x="9514156" y="5455457"/>
                  <a:pt x="9511821" y="5467900"/>
                </a:cubicBezTo>
                <a:cubicBezTo>
                  <a:pt x="9509485" y="5480342"/>
                  <a:pt x="9504706" y="5499295"/>
                  <a:pt x="9497481" y="5524758"/>
                </a:cubicBezTo>
                <a:cubicBezTo>
                  <a:pt x="9490256" y="5550222"/>
                  <a:pt x="9480147" y="5585689"/>
                  <a:pt x="9467152" y="5631159"/>
                </a:cubicBezTo>
                <a:cubicBezTo>
                  <a:pt x="9459657" y="5659133"/>
                  <a:pt x="9449800" y="5686664"/>
                  <a:pt x="9437580" y="5713752"/>
                </a:cubicBezTo>
                <a:cubicBezTo>
                  <a:pt x="9425361" y="5740839"/>
                  <a:pt x="9412645" y="5765610"/>
                  <a:pt x="9399433" y="5788064"/>
                </a:cubicBezTo>
                <a:cubicBezTo>
                  <a:pt x="9386221" y="5810517"/>
                  <a:pt x="9373574" y="5829378"/>
                  <a:pt x="9361493" y="5844644"/>
                </a:cubicBezTo>
                <a:cubicBezTo>
                  <a:pt x="9349411" y="5859910"/>
                  <a:pt x="9341706" y="5869141"/>
                  <a:pt x="9338378" y="5872337"/>
                </a:cubicBezTo>
                <a:cubicBezTo>
                  <a:pt x="9335050" y="5875532"/>
                  <a:pt x="9332945" y="5873916"/>
                  <a:pt x="9332064" y="5867488"/>
                </a:cubicBezTo>
                <a:cubicBezTo>
                  <a:pt x="9331183" y="5861060"/>
                  <a:pt x="9334580" y="5844299"/>
                  <a:pt x="9342256" y="5817206"/>
                </a:cubicBezTo>
                <a:lnTo>
                  <a:pt x="9426481" y="5518954"/>
                </a:lnTo>
                <a:cubicBezTo>
                  <a:pt x="9433308" y="5492477"/>
                  <a:pt x="9433801" y="5470516"/>
                  <a:pt x="9427962" y="5453074"/>
                </a:cubicBezTo>
                <a:cubicBezTo>
                  <a:pt x="9422123" y="5435631"/>
                  <a:pt x="9412587" y="5422461"/>
                  <a:pt x="9399354" y="5413565"/>
                </a:cubicBezTo>
                <a:cubicBezTo>
                  <a:pt x="9386120" y="5404668"/>
                  <a:pt x="9371072" y="5400780"/>
                  <a:pt x="9354207" y="5401900"/>
                </a:cubicBezTo>
                <a:close/>
                <a:moveTo>
                  <a:pt x="7239657" y="5401900"/>
                </a:moveTo>
                <a:cubicBezTo>
                  <a:pt x="7222793" y="5403020"/>
                  <a:pt x="7206845" y="5412158"/>
                  <a:pt x="7191812" y="5429314"/>
                </a:cubicBezTo>
                <a:cubicBezTo>
                  <a:pt x="7197821" y="5435578"/>
                  <a:pt x="7201643" y="5439323"/>
                  <a:pt x="7203278" y="5440549"/>
                </a:cubicBezTo>
                <a:cubicBezTo>
                  <a:pt x="7204913" y="5441775"/>
                  <a:pt x="7206075" y="5444060"/>
                  <a:pt x="7206765" y="5447405"/>
                </a:cubicBezTo>
                <a:cubicBezTo>
                  <a:pt x="7207455" y="5450749"/>
                  <a:pt x="7206969" y="5457535"/>
                  <a:pt x="7205308" y="5467764"/>
                </a:cubicBezTo>
                <a:cubicBezTo>
                  <a:pt x="7203647" y="5477993"/>
                  <a:pt x="7200252" y="5492392"/>
                  <a:pt x="7195124" y="5510960"/>
                </a:cubicBezTo>
                <a:lnTo>
                  <a:pt x="7110055" y="5812221"/>
                </a:lnTo>
                <a:cubicBezTo>
                  <a:pt x="7100574" y="5841905"/>
                  <a:pt x="7100168" y="5869319"/>
                  <a:pt x="7108837" y="5894464"/>
                </a:cubicBezTo>
                <a:cubicBezTo>
                  <a:pt x="7117505" y="5919609"/>
                  <a:pt x="7132636" y="5936067"/>
                  <a:pt x="7154230" y="5943838"/>
                </a:cubicBezTo>
                <a:cubicBezTo>
                  <a:pt x="7175824" y="5951610"/>
                  <a:pt x="7200661" y="5948637"/>
                  <a:pt x="7228741" y="5934921"/>
                </a:cubicBezTo>
                <a:cubicBezTo>
                  <a:pt x="7256821" y="5921204"/>
                  <a:pt x="7278840" y="5893739"/>
                  <a:pt x="7294796" y="5852527"/>
                </a:cubicBezTo>
                <a:cubicBezTo>
                  <a:pt x="7289456" y="5868239"/>
                  <a:pt x="7289929" y="5884455"/>
                  <a:pt x="7296214" y="5901176"/>
                </a:cubicBezTo>
                <a:cubicBezTo>
                  <a:pt x="7302498" y="5917897"/>
                  <a:pt x="7312268" y="5930300"/>
                  <a:pt x="7325523" y="5938384"/>
                </a:cubicBezTo>
                <a:cubicBezTo>
                  <a:pt x="7338777" y="5946469"/>
                  <a:pt x="7353500" y="5949794"/>
                  <a:pt x="7369690" y="5948361"/>
                </a:cubicBezTo>
                <a:cubicBezTo>
                  <a:pt x="7385880" y="5946928"/>
                  <a:pt x="7401703" y="5938015"/>
                  <a:pt x="7417161" y="5921623"/>
                </a:cubicBezTo>
                <a:cubicBezTo>
                  <a:pt x="7411704" y="5915689"/>
                  <a:pt x="7408015" y="5912002"/>
                  <a:pt x="7406093" y="5910564"/>
                </a:cubicBezTo>
                <a:cubicBezTo>
                  <a:pt x="7404172" y="5909125"/>
                  <a:pt x="7402869" y="5906630"/>
                  <a:pt x="7402184" y="5903079"/>
                </a:cubicBezTo>
                <a:cubicBezTo>
                  <a:pt x="7401499" y="5899528"/>
                  <a:pt x="7401966" y="5892784"/>
                  <a:pt x="7403585" y="5882847"/>
                </a:cubicBezTo>
                <a:cubicBezTo>
                  <a:pt x="7405204" y="5872910"/>
                  <a:pt x="7408726" y="5857739"/>
                  <a:pt x="7414151" y="5837335"/>
                </a:cubicBezTo>
                <a:lnTo>
                  <a:pt x="7413912" y="5838768"/>
                </a:lnTo>
                <a:lnTo>
                  <a:pt x="7503839" y="5519193"/>
                </a:lnTo>
                <a:cubicBezTo>
                  <a:pt x="7510707" y="5492556"/>
                  <a:pt x="7511220" y="5470516"/>
                  <a:pt x="7505375" y="5453074"/>
                </a:cubicBezTo>
                <a:cubicBezTo>
                  <a:pt x="7499531" y="5435631"/>
                  <a:pt x="7489992" y="5422461"/>
                  <a:pt x="7476759" y="5413565"/>
                </a:cubicBezTo>
                <a:cubicBezTo>
                  <a:pt x="7463526" y="5404668"/>
                  <a:pt x="7448482" y="5400780"/>
                  <a:pt x="7431629" y="5401900"/>
                </a:cubicBezTo>
                <a:cubicBezTo>
                  <a:pt x="7414775" y="5403020"/>
                  <a:pt x="7398821" y="5412025"/>
                  <a:pt x="7383767" y="5428916"/>
                </a:cubicBezTo>
                <a:cubicBezTo>
                  <a:pt x="7391485" y="5436804"/>
                  <a:pt x="7396249" y="5442163"/>
                  <a:pt x="7398059" y="5444992"/>
                </a:cubicBezTo>
                <a:cubicBezTo>
                  <a:pt x="7399870" y="5447821"/>
                  <a:pt x="7399607" y="5455457"/>
                  <a:pt x="7397271" y="5467900"/>
                </a:cubicBezTo>
                <a:cubicBezTo>
                  <a:pt x="7394935" y="5480342"/>
                  <a:pt x="7390156" y="5499295"/>
                  <a:pt x="7382931" y="5524758"/>
                </a:cubicBezTo>
                <a:cubicBezTo>
                  <a:pt x="7375707" y="5550222"/>
                  <a:pt x="7365597" y="5585689"/>
                  <a:pt x="7352603" y="5631159"/>
                </a:cubicBezTo>
                <a:cubicBezTo>
                  <a:pt x="7345107" y="5659133"/>
                  <a:pt x="7335250" y="5686664"/>
                  <a:pt x="7323031" y="5713752"/>
                </a:cubicBezTo>
                <a:cubicBezTo>
                  <a:pt x="7310811" y="5740839"/>
                  <a:pt x="7298095" y="5765610"/>
                  <a:pt x="7284883" y="5788064"/>
                </a:cubicBezTo>
                <a:cubicBezTo>
                  <a:pt x="7271671" y="5810517"/>
                  <a:pt x="7259024" y="5829378"/>
                  <a:pt x="7246943" y="5844644"/>
                </a:cubicBezTo>
                <a:cubicBezTo>
                  <a:pt x="7234861" y="5859910"/>
                  <a:pt x="7227157" y="5869141"/>
                  <a:pt x="7223828" y="5872337"/>
                </a:cubicBezTo>
                <a:cubicBezTo>
                  <a:pt x="7220500" y="5875532"/>
                  <a:pt x="7218395" y="5873916"/>
                  <a:pt x="7217514" y="5867488"/>
                </a:cubicBezTo>
                <a:cubicBezTo>
                  <a:pt x="7216633" y="5861060"/>
                  <a:pt x="7220030" y="5844299"/>
                  <a:pt x="7227706" y="5817206"/>
                </a:cubicBezTo>
                <a:lnTo>
                  <a:pt x="7311931" y="5518954"/>
                </a:lnTo>
                <a:cubicBezTo>
                  <a:pt x="7318757" y="5492477"/>
                  <a:pt x="7319251" y="5470516"/>
                  <a:pt x="7313412" y="5453074"/>
                </a:cubicBezTo>
                <a:cubicBezTo>
                  <a:pt x="7307573" y="5435631"/>
                  <a:pt x="7298037" y="5422461"/>
                  <a:pt x="7284804" y="5413565"/>
                </a:cubicBezTo>
                <a:cubicBezTo>
                  <a:pt x="7271570" y="5404668"/>
                  <a:pt x="7256522" y="5400780"/>
                  <a:pt x="7239657" y="5401900"/>
                </a:cubicBezTo>
                <a:close/>
                <a:moveTo>
                  <a:pt x="9775385" y="5401868"/>
                </a:moveTo>
                <a:cubicBezTo>
                  <a:pt x="9758473" y="5402988"/>
                  <a:pt x="9742496" y="5412126"/>
                  <a:pt x="9727452" y="5429282"/>
                </a:cubicBezTo>
                <a:cubicBezTo>
                  <a:pt x="9733440" y="5435535"/>
                  <a:pt x="9737259" y="5439280"/>
                  <a:pt x="9738910" y="5440517"/>
                </a:cubicBezTo>
                <a:cubicBezTo>
                  <a:pt x="9740561" y="5441754"/>
                  <a:pt x="9741731" y="5444042"/>
                  <a:pt x="9742422" y="5447381"/>
                </a:cubicBezTo>
                <a:cubicBezTo>
                  <a:pt x="9743112" y="5450720"/>
                  <a:pt x="9742623" y="5457514"/>
                  <a:pt x="9740956" y="5467764"/>
                </a:cubicBezTo>
                <a:cubicBezTo>
                  <a:pt x="9739289" y="5478014"/>
                  <a:pt x="9735898" y="5492402"/>
                  <a:pt x="9730780" y="5510928"/>
                </a:cubicBezTo>
                <a:lnTo>
                  <a:pt x="9645743" y="5812062"/>
                </a:lnTo>
                <a:cubicBezTo>
                  <a:pt x="9636231" y="5841831"/>
                  <a:pt x="9635812" y="5869287"/>
                  <a:pt x="9644485" y="5894432"/>
                </a:cubicBezTo>
                <a:cubicBezTo>
                  <a:pt x="9653158" y="5919577"/>
                  <a:pt x="9668292" y="5936035"/>
                  <a:pt x="9689886" y="5943806"/>
                </a:cubicBezTo>
                <a:cubicBezTo>
                  <a:pt x="9711480" y="5951578"/>
                  <a:pt x="9736314" y="5948605"/>
                  <a:pt x="9764389" y="5934889"/>
                </a:cubicBezTo>
                <a:cubicBezTo>
                  <a:pt x="9792464" y="5921172"/>
                  <a:pt x="9814480" y="5893708"/>
                  <a:pt x="9830437" y="5852495"/>
                </a:cubicBezTo>
                <a:lnTo>
                  <a:pt x="9803763" y="5935844"/>
                </a:lnTo>
                <a:cubicBezTo>
                  <a:pt x="9793550" y="5972694"/>
                  <a:pt x="9781577" y="6012019"/>
                  <a:pt x="9767845" y="6053822"/>
                </a:cubicBezTo>
                <a:cubicBezTo>
                  <a:pt x="9754112" y="6095624"/>
                  <a:pt x="9737217" y="6134780"/>
                  <a:pt x="9717157" y="6171289"/>
                </a:cubicBezTo>
                <a:cubicBezTo>
                  <a:pt x="9697097" y="6207799"/>
                  <a:pt x="9673982" y="6237719"/>
                  <a:pt x="9647813" y="6261049"/>
                </a:cubicBezTo>
                <a:cubicBezTo>
                  <a:pt x="9621644" y="6284378"/>
                  <a:pt x="9591270" y="6296043"/>
                  <a:pt x="9556693" y="6296043"/>
                </a:cubicBezTo>
                <a:cubicBezTo>
                  <a:pt x="9546777" y="6296043"/>
                  <a:pt x="9539752" y="6294090"/>
                  <a:pt x="9535616" y="6290183"/>
                </a:cubicBezTo>
                <a:cubicBezTo>
                  <a:pt x="9531482" y="6286276"/>
                  <a:pt x="9528992" y="6280254"/>
                  <a:pt x="9528148" y="6272116"/>
                </a:cubicBezTo>
                <a:cubicBezTo>
                  <a:pt x="9527304" y="6263979"/>
                  <a:pt x="9528395" y="6254012"/>
                  <a:pt x="9531420" y="6242218"/>
                </a:cubicBezTo>
                <a:cubicBezTo>
                  <a:pt x="9534446" y="6230423"/>
                  <a:pt x="9539266" y="6212364"/>
                  <a:pt x="9545880" y="6188042"/>
                </a:cubicBezTo>
                <a:cubicBezTo>
                  <a:pt x="9560658" y="6160875"/>
                  <a:pt x="9579619" y="6134756"/>
                  <a:pt x="9602762" y="6109685"/>
                </a:cubicBezTo>
                <a:cubicBezTo>
                  <a:pt x="9625906" y="6084614"/>
                  <a:pt x="9655552" y="6065539"/>
                  <a:pt x="9691701" y="6052460"/>
                </a:cubicBezTo>
                <a:cubicBezTo>
                  <a:pt x="9692721" y="6052460"/>
                  <a:pt x="9696545" y="6053960"/>
                  <a:pt x="9703175" y="6056959"/>
                </a:cubicBezTo>
                <a:cubicBezTo>
                  <a:pt x="9709805" y="6059958"/>
                  <a:pt x="9716650" y="6061096"/>
                  <a:pt x="9723710" y="6060375"/>
                </a:cubicBezTo>
                <a:cubicBezTo>
                  <a:pt x="9739305" y="6059546"/>
                  <a:pt x="9750617" y="6052099"/>
                  <a:pt x="9757645" y="6038032"/>
                </a:cubicBezTo>
                <a:cubicBezTo>
                  <a:pt x="9761775" y="6030760"/>
                  <a:pt x="9762879" y="6023127"/>
                  <a:pt x="9760958" y="6015133"/>
                </a:cubicBezTo>
                <a:cubicBezTo>
                  <a:pt x="9759036" y="6007139"/>
                  <a:pt x="9753860" y="6001942"/>
                  <a:pt x="9745431" y="5999543"/>
                </a:cubicBezTo>
                <a:cubicBezTo>
                  <a:pt x="9738860" y="5996570"/>
                  <a:pt x="9728721" y="5996291"/>
                  <a:pt x="9715015" y="5998707"/>
                </a:cubicBezTo>
                <a:cubicBezTo>
                  <a:pt x="9701310" y="6001122"/>
                  <a:pt x="9685464" y="6004495"/>
                  <a:pt x="9667480" y="6008827"/>
                </a:cubicBezTo>
                <a:cubicBezTo>
                  <a:pt x="9628762" y="6017500"/>
                  <a:pt x="9594054" y="6031665"/>
                  <a:pt x="9563357" y="6051321"/>
                </a:cubicBezTo>
                <a:cubicBezTo>
                  <a:pt x="9532660" y="6070978"/>
                  <a:pt x="9507292" y="6092901"/>
                  <a:pt x="9487253" y="6117090"/>
                </a:cubicBezTo>
                <a:cubicBezTo>
                  <a:pt x="9467215" y="6141280"/>
                  <a:pt x="9453082" y="6166610"/>
                  <a:pt x="9444854" y="6193082"/>
                </a:cubicBezTo>
                <a:cubicBezTo>
                  <a:pt x="9436626" y="6219554"/>
                  <a:pt x="9434838" y="6244198"/>
                  <a:pt x="9439488" y="6267012"/>
                </a:cubicBezTo>
                <a:cubicBezTo>
                  <a:pt x="9444138" y="6289827"/>
                  <a:pt x="9456227" y="6308523"/>
                  <a:pt x="9475756" y="6323099"/>
                </a:cubicBezTo>
                <a:cubicBezTo>
                  <a:pt x="9495285" y="6337675"/>
                  <a:pt x="9522264" y="6344963"/>
                  <a:pt x="9556693" y="6344963"/>
                </a:cubicBezTo>
                <a:cubicBezTo>
                  <a:pt x="9598214" y="6344963"/>
                  <a:pt x="9635596" y="6337070"/>
                  <a:pt x="9668842" y="6321283"/>
                </a:cubicBezTo>
                <a:cubicBezTo>
                  <a:pt x="9702087" y="6305497"/>
                  <a:pt x="9731492" y="6285334"/>
                  <a:pt x="9757056" y="6260794"/>
                </a:cubicBezTo>
                <a:cubicBezTo>
                  <a:pt x="9782620" y="6236254"/>
                  <a:pt x="9804915" y="6208699"/>
                  <a:pt x="9823940" y="6178129"/>
                </a:cubicBezTo>
                <a:cubicBezTo>
                  <a:pt x="9842964" y="6147559"/>
                  <a:pt x="9859138" y="6117241"/>
                  <a:pt x="9872462" y="6087176"/>
                </a:cubicBezTo>
                <a:cubicBezTo>
                  <a:pt x="9885785" y="6057110"/>
                  <a:pt x="9896407" y="6029380"/>
                  <a:pt x="9904327" y="6003986"/>
                </a:cubicBezTo>
                <a:cubicBezTo>
                  <a:pt x="9912246" y="5978591"/>
                  <a:pt x="9917958" y="5957496"/>
                  <a:pt x="9921462" y="5940701"/>
                </a:cubicBezTo>
                <a:lnTo>
                  <a:pt x="10039304" y="5519798"/>
                </a:lnTo>
                <a:cubicBezTo>
                  <a:pt x="10046958" y="5492917"/>
                  <a:pt x="10047847" y="5470668"/>
                  <a:pt x="10041971" y="5453050"/>
                </a:cubicBezTo>
                <a:cubicBezTo>
                  <a:pt x="10036095" y="5435432"/>
                  <a:pt x="10026416" y="5422217"/>
                  <a:pt x="10012932" y="5413405"/>
                </a:cubicBezTo>
                <a:cubicBezTo>
                  <a:pt x="9999450" y="5404594"/>
                  <a:pt x="9984252" y="5400748"/>
                  <a:pt x="9967340" y="5401868"/>
                </a:cubicBezTo>
                <a:cubicBezTo>
                  <a:pt x="9950428" y="5402988"/>
                  <a:pt x="9934456" y="5412110"/>
                  <a:pt x="9919424" y="5429235"/>
                </a:cubicBezTo>
                <a:cubicBezTo>
                  <a:pt x="9927407" y="5436645"/>
                  <a:pt x="9932234" y="5441958"/>
                  <a:pt x="9933907" y="5445175"/>
                </a:cubicBezTo>
                <a:cubicBezTo>
                  <a:pt x="9935579" y="5448392"/>
                  <a:pt x="9935250" y="5456362"/>
                  <a:pt x="9932920" y="5469086"/>
                </a:cubicBezTo>
                <a:cubicBezTo>
                  <a:pt x="9930589" y="5481810"/>
                  <a:pt x="9926024" y="5500051"/>
                  <a:pt x="9919224" y="5523811"/>
                </a:cubicBezTo>
                <a:cubicBezTo>
                  <a:pt x="9912424" y="5547570"/>
                  <a:pt x="9902448" y="5583326"/>
                  <a:pt x="9889294" y="5631079"/>
                </a:cubicBezTo>
                <a:cubicBezTo>
                  <a:pt x="9881066" y="5659170"/>
                  <a:pt x="9870843" y="5686751"/>
                  <a:pt x="9858623" y="5713823"/>
                </a:cubicBezTo>
                <a:cubicBezTo>
                  <a:pt x="9846404" y="5740895"/>
                  <a:pt x="9833696" y="5765647"/>
                  <a:pt x="9820500" y="5788080"/>
                </a:cubicBezTo>
                <a:cubicBezTo>
                  <a:pt x="9807304" y="5810512"/>
                  <a:pt x="9794672" y="5829351"/>
                  <a:pt x="9782607" y="5844596"/>
                </a:cubicBezTo>
                <a:cubicBezTo>
                  <a:pt x="9770542" y="5859841"/>
                  <a:pt x="9762996" y="5869070"/>
                  <a:pt x="9759970" y="5872281"/>
                </a:cubicBezTo>
                <a:cubicBezTo>
                  <a:pt x="9756945" y="5875493"/>
                  <a:pt x="9754999" y="5873887"/>
                  <a:pt x="9754134" y="5867464"/>
                </a:cubicBezTo>
                <a:cubicBezTo>
                  <a:pt x="9753269" y="5861041"/>
                  <a:pt x="9756679" y="5844278"/>
                  <a:pt x="9764366" y="5817174"/>
                </a:cubicBezTo>
                <a:lnTo>
                  <a:pt x="9847412" y="5519575"/>
                </a:lnTo>
                <a:cubicBezTo>
                  <a:pt x="9855024" y="5492843"/>
                  <a:pt x="9855892" y="5470668"/>
                  <a:pt x="9850016" y="5453050"/>
                </a:cubicBezTo>
                <a:cubicBezTo>
                  <a:pt x="9844140" y="5435432"/>
                  <a:pt x="9834460" y="5422217"/>
                  <a:pt x="9820978" y="5413405"/>
                </a:cubicBezTo>
                <a:cubicBezTo>
                  <a:pt x="9807494" y="5404594"/>
                  <a:pt x="9792297" y="5400748"/>
                  <a:pt x="9775385" y="5401868"/>
                </a:cubicBezTo>
                <a:close/>
                <a:moveTo>
                  <a:pt x="7896574" y="5401781"/>
                </a:moveTo>
                <a:cubicBezTo>
                  <a:pt x="7885969" y="5401925"/>
                  <a:pt x="7875229" y="5404794"/>
                  <a:pt x="7864352" y="5410388"/>
                </a:cubicBezTo>
                <a:cubicBezTo>
                  <a:pt x="7849850" y="5417846"/>
                  <a:pt x="7839775" y="5428730"/>
                  <a:pt x="7834127" y="5443041"/>
                </a:cubicBezTo>
                <a:cubicBezTo>
                  <a:pt x="7832386" y="5435737"/>
                  <a:pt x="7825042" y="5427109"/>
                  <a:pt x="7812095" y="5417156"/>
                </a:cubicBezTo>
                <a:cubicBezTo>
                  <a:pt x="7799149" y="5407203"/>
                  <a:pt x="7782144" y="5402226"/>
                  <a:pt x="7761081" y="5402226"/>
                </a:cubicBezTo>
                <a:cubicBezTo>
                  <a:pt x="7721906" y="5402226"/>
                  <a:pt x="7688932" y="5412551"/>
                  <a:pt x="7662157" y="5433200"/>
                </a:cubicBezTo>
                <a:cubicBezTo>
                  <a:pt x="7635383" y="5453849"/>
                  <a:pt x="7615408" y="5486706"/>
                  <a:pt x="7602233" y="5531773"/>
                </a:cubicBezTo>
                <a:lnTo>
                  <a:pt x="7526241" y="5801727"/>
                </a:lnTo>
                <a:cubicBezTo>
                  <a:pt x="7518034" y="5832727"/>
                  <a:pt x="7519850" y="5860837"/>
                  <a:pt x="7531687" y="5886056"/>
                </a:cubicBezTo>
                <a:cubicBezTo>
                  <a:pt x="7543524" y="5911275"/>
                  <a:pt x="7560386" y="5929124"/>
                  <a:pt x="7582272" y="5939602"/>
                </a:cubicBezTo>
                <a:cubicBezTo>
                  <a:pt x="7604157" y="5950081"/>
                  <a:pt x="7628243" y="5951201"/>
                  <a:pt x="7654529" y="5942962"/>
                </a:cubicBezTo>
                <a:cubicBezTo>
                  <a:pt x="7680816" y="5934724"/>
                  <a:pt x="7697807" y="5915185"/>
                  <a:pt x="7705504" y="5884344"/>
                </a:cubicBezTo>
                <a:cubicBezTo>
                  <a:pt x="7705207" y="5894737"/>
                  <a:pt x="7709270" y="5905871"/>
                  <a:pt x="7717694" y="5917746"/>
                </a:cubicBezTo>
                <a:cubicBezTo>
                  <a:pt x="7726118" y="5929620"/>
                  <a:pt x="7736544" y="5938021"/>
                  <a:pt x="7748970" y="5942947"/>
                </a:cubicBezTo>
                <a:cubicBezTo>
                  <a:pt x="7761397" y="5947873"/>
                  <a:pt x="7774561" y="5949433"/>
                  <a:pt x="7788463" y="5947628"/>
                </a:cubicBezTo>
                <a:cubicBezTo>
                  <a:pt x="7802365" y="5945824"/>
                  <a:pt x="7816297" y="5937033"/>
                  <a:pt x="7830257" y="5921257"/>
                </a:cubicBezTo>
                <a:cubicBezTo>
                  <a:pt x="7824482" y="5915259"/>
                  <a:pt x="7820896" y="5911660"/>
                  <a:pt x="7819500" y="5910460"/>
                </a:cubicBezTo>
                <a:cubicBezTo>
                  <a:pt x="7818104" y="5909261"/>
                  <a:pt x="7817048" y="5906814"/>
                  <a:pt x="7816331" y="5903119"/>
                </a:cubicBezTo>
                <a:cubicBezTo>
                  <a:pt x="7815615" y="5899425"/>
                  <a:pt x="7816069" y="5892609"/>
                  <a:pt x="7817693" y="5882672"/>
                </a:cubicBezTo>
                <a:cubicBezTo>
                  <a:pt x="7819317" y="5872735"/>
                  <a:pt x="7822677" y="5858520"/>
                  <a:pt x="7827773" y="5840026"/>
                </a:cubicBezTo>
                <a:cubicBezTo>
                  <a:pt x="7843900" y="5783260"/>
                  <a:pt x="7857454" y="5734414"/>
                  <a:pt x="7868437" y="5693488"/>
                </a:cubicBezTo>
                <a:cubicBezTo>
                  <a:pt x="7879419" y="5652561"/>
                  <a:pt x="7888956" y="5617846"/>
                  <a:pt x="7897045" y="5589341"/>
                </a:cubicBezTo>
                <a:cubicBezTo>
                  <a:pt x="7905135" y="5560836"/>
                  <a:pt x="7911534" y="5539213"/>
                  <a:pt x="7916242" y="5524472"/>
                </a:cubicBezTo>
                <a:cubicBezTo>
                  <a:pt x="7920951" y="5509731"/>
                  <a:pt x="7925211" y="5498692"/>
                  <a:pt x="7929022" y="5491356"/>
                </a:cubicBezTo>
                <a:cubicBezTo>
                  <a:pt x="7932833" y="5484021"/>
                  <a:pt x="7936472" y="5479240"/>
                  <a:pt x="7939938" y="5477016"/>
                </a:cubicBezTo>
                <a:cubicBezTo>
                  <a:pt x="7943405" y="5474792"/>
                  <a:pt x="7950833" y="5472029"/>
                  <a:pt x="7962225" y="5468728"/>
                </a:cubicBezTo>
                <a:cubicBezTo>
                  <a:pt x="7959868" y="5447123"/>
                  <a:pt x="7953601" y="5431249"/>
                  <a:pt x="7943426" y="5421105"/>
                </a:cubicBezTo>
                <a:cubicBezTo>
                  <a:pt x="7933250" y="5410961"/>
                  <a:pt x="7921152" y="5404774"/>
                  <a:pt x="7907134" y="5402545"/>
                </a:cubicBezTo>
                <a:cubicBezTo>
                  <a:pt x="7903629" y="5401988"/>
                  <a:pt x="7900109" y="5401733"/>
                  <a:pt x="7896574" y="5401781"/>
                </a:cubicBezTo>
                <a:close/>
                <a:moveTo>
                  <a:pt x="9807296" y="5188667"/>
                </a:moveTo>
                <a:cubicBezTo>
                  <a:pt x="9803807" y="5188114"/>
                  <a:pt x="9800249" y="5188699"/>
                  <a:pt x="9796621" y="5190421"/>
                </a:cubicBezTo>
                <a:cubicBezTo>
                  <a:pt x="9789364" y="5193866"/>
                  <a:pt x="9784414" y="5200425"/>
                  <a:pt x="9781771" y="5210096"/>
                </a:cubicBezTo>
                <a:cubicBezTo>
                  <a:pt x="9778894" y="5220224"/>
                  <a:pt x="9776622" y="5230121"/>
                  <a:pt x="9774955" y="5239787"/>
                </a:cubicBezTo>
                <a:cubicBezTo>
                  <a:pt x="9773288" y="5249454"/>
                  <a:pt x="9771808" y="5256490"/>
                  <a:pt x="9770512" y="5260896"/>
                </a:cubicBezTo>
                <a:cubicBezTo>
                  <a:pt x="9769143" y="5274952"/>
                  <a:pt x="9772022" y="5285855"/>
                  <a:pt x="9779152" y="5293605"/>
                </a:cubicBezTo>
                <a:cubicBezTo>
                  <a:pt x="9786280" y="5301355"/>
                  <a:pt x="9794956" y="5307364"/>
                  <a:pt x="9805180" y="5311631"/>
                </a:cubicBezTo>
                <a:lnTo>
                  <a:pt x="9899932" y="5357064"/>
                </a:lnTo>
                <a:cubicBezTo>
                  <a:pt x="9904635" y="5360738"/>
                  <a:pt x="9907958" y="5364191"/>
                  <a:pt x="9909900" y="5367423"/>
                </a:cubicBezTo>
                <a:cubicBezTo>
                  <a:pt x="9911843" y="5370656"/>
                  <a:pt x="9914142" y="5373599"/>
                  <a:pt x="9916796" y="5376253"/>
                </a:cubicBezTo>
                <a:cubicBezTo>
                  <a:pt x="9925470" y="5379821"/>
                  <a:pt x="9933591" y="5377772"/>
                  <a:pt x="9941160" y="5370107"/>
                </a:cubicBezTo>
                <a:cubicBezTo>
                  <a:pt x="9942658" y="5367102"/>
                  <a:pt x="9943974" y="5362203"/>
                  <a:pt x="9945110" y="5355408"/>
                </a:cubicBezTo>
                <a:cubicBezTo>
                  <a:pt x="9946246" y="5348614"/>
                  <a:pt x="9946814" y="5341474"/>
                  <a:pt x="9946814" y="5333989"/>
                </a:cubicBezTo>
                <a:cubicBezTo>
                  <a:pt x="9946814" y="5326505"/>
                  <a:pt x="9945837" y="5318659"/>
                  <a:pt x="9943884" y="5310453"/>
                </a:cubicBezTo>
                <a:cubicBezTo>
                  <a:pt x="9941930" y="5302246"/>
                  <a:pt x="9938130" y="5295330"/>
                  <a:pt x="9932482" y="5289703"/>
                </a:cubicBezTo>
                <a:lnTo>
                  <a:pt x="9817554" y="5193741"/>
                </a:lnTo>
                <a:cubicBezTo>
                  <a:pt x="9814204" y="5190912"/>
                  <a:pt x="9810785" y="5189221"/>
                  <a:pt x="9807296" y="5188667"/>
                </a:cubicBezTo>
                <a:close/>
                <a:moveTo>
                  <a:pt x="7867059" y="5186161"/>
                </a:moveTo>
                <a:cubicBezTo>
                  <a:pt x="7864936" y="5186161"/>
                  <a:pt x="7861276" y="5186764"/>
                  <a:pt x="7856079" y="5187969"/>
                </a:cubicBezTo>
                <a:cubicBezTo>
                  <a:pt x="7850883" y="5189174"/>
                  <a:pt x="7845935" y="5190511"/>
                  <a:pt x="7841237" y="5191982"/>
                </a:cubicBezTo>
                <a:cubicBezTo>
                  <a:pt x="7836540" y="5193452"/>
                  <a:pt x="7831277" y="5195310"/>
                  <a:pt x="7825448" y="5197555"/>
                </a:cubicBezTo>
                <a:cubicBezTo>
                  <a:pt x="7819620" y="5199801"/>
                  <a:pt x="7815256" y="5202373"/>
                  <a:pt x="7812358" y="5205271"/>
                </a:cubicBezTo>
                <a:cubicBezTo>
                  <a:pt x="7811477" y="5207044"/>
                  <a:pt x="7808040" y="5211590"/>
                  <a:pt x="7802047" y="5218910"/>
                </a:cubicBezTo>
                <a:cubicBezTo>
                  <a:pt x="7796054" y="5226230"/>
                  <a:pt x="7789039" y="5235031"/>
                  <a:pt x="7781003" y="5245313"/>
                </a:cubicBezTo>
                <a:cubicBezTo>
                  <a:pt x="7772966" y="5255595"/>
                  <a:pt x="7764115" y="5266902"/>
                  <a:pt x="7754448" y="5279233"/>
                </a:cubicBezTo>
                <a:cubicBezTo>
                  <a:pt x="7744782" y="5291564"/>
                  <a:pt x="7735785" y="5303061"/>
                  <a:pt x="7727456" y="5313725"/>
                </a:cubicBezTo>
                <a:cubicBezTo>
                  <a:pt x="7719128" y="5324390"/>
                  <a:pt x="7712169" y="5333339"/>
                  <a:pt x="7706579" y="5340574"/>
                </a:cubicBezTo>
                <a:cubicBezTo>
                  <a:pt x="7700989" y="5347809"/>
                  <a:pt x="7697733" y="5351889"/>
                  <a:pt x="7696809" y="5352812"/>
                </a:cubicBezTo>
                <a:cubicBezTo>
                  <a:pt x="7694198" y="5358949"/>
                  <a:pt x="7694521" y="5364681"/>
                  <a:pt x="7697781" y="5370011"/>
                </a:cubicBezTo>
                <a:cubicBezTo>
                  <a:pt x="7701040" y="5375340"/>
                  <a:pt x="7705605" y="5378976"/>
                  <a:pt x="7711476" y="5380919"/>
                </a:cubicBezTo>
                <a:cubicBezTo>
                  <a:pt x="7721816" y="5383308"/>
                  <a:pt x="7732101" y="5382159"/>
                  <a:pt x="7742330" y="5377472"/>
                </a:cubicBezTo>
                <a:cubicBezTo>
                  <a:pt x="7752559" y="5372784"/>
                  <a:pt x="7759743" y="5367962"/>
                  <a:pt x="7763884" y="5363004"/>
                </a:cubicBezTo>
                <a:cubicBezTo>
                  <a:pt x="7765572" y="5360456"/>
                  <a:pt x="7770325" y="5354784"/>
                  <a:pt x="7778144" y="5345989"/>
                </a:cubicBezTo>
                <a:cubicBezTo>
                  <a:pt x="7785963" y="5337193"/>
                  <a:pt x="7794491" y="5327848"/>
                  <a:pt x="7803727" y="5317953"/>
                </a:cubicBezTo>
                <a:cubicBezTo>
                  <a:pt x="7814651" y="5305681"/>
                  <a:pt x="7823182" y="5293536"/>
                  <a:pt x="7829318" y="5281518"/>
                </a:cubicBezTo>
                <a:cubicBezTo>
                  <a:pt x="7829371" y="5286508"/>
                  <a:pt x="7831261" y="5292421"/>
                  <a:pt x="7834987" y="5299258"/>
                </a:cubicBezTo>
                <a:cubicBezTo>
                  <a:pt x="7838321" y="5305925"/>
                  <a:pt x="7841819" y="5312592"/>
                  <a:pt x="7845481" y="5319259"/>
                </a:cubicBezTo>
                <a:cubicBezTo>
                  <a:pt x="7849144" y="5325926"/>
                  <a:pt x="7852143" y="5331596"/>
                  <a:pt x="7854479" y="5336267"/>
                </a:cubicBezTo>
                <a:cubicBezTo>
                  <a:pt x="7859829" y="5345620"/>
                  <a:pt x="7864522" y="5354331"/>
                  <a:pt x="7868556" y="5362399"/>
                </a:cubicBezTo>
                <a:cubicBezTo>
                  <a:pt x="7872590" y="5370467"/>
                  <a:pt x="7879422" y="5374502"/>
                  <a:pt x="7889051" y="5374502"/>
                </a:cubicBezTo>
                <a:cubicBezTo>
                  <a:pt x="7889985" y="5374502"/>
                  <a:pt x="7892337" y="5374334"/>
                  <a:pt x="7896106" y="5374000"/>
                </a:cubicBezTo>
                <a:cubicBezTo>
                  <a:pt x="7899875" y="5373666"/>
                  <a:pt x="7904079" y="5373331"/>
                  <a:pt x="7908718" y="5372997"/>
                </a:cubicBezTo>
                <a:cubicBezTo>
                  <a:pt x="7913357" y="5372662"/>
                  <a:pt x="7918275" y="5372312"/>
                  <a:pt x="7923472" y="5371946"/>
                </a:cubicBezTo>
                <a:cubicBezTo>
                  <a:pt x="7928669" y="5371580"/>
                  <a:pt x="7932658" y="5371046"/>
                  <a:pt x="7935439" y="5370345"/>
                </a:cubicBezTo>
                <a:cubicBezTo>
                  <a:pt x="7941417" y="5369592"/>
                  <a:pt x="7947375" y="5367182"/>
                  <a:pt x="7953315" y="5363116"/>
                </a:cubicBezTo>
                <a:cubicBezTo>
                  <a:pt x="7959255" y="5359050"/>
                  <a:pt x="7961896" y="5353826"/>
                  <a:pt x="7961237" y="5347446"/>
                </a:cubicBezTo>
                <a:cubicBezTo>
                  <a:pt x="7961237" y="5345514"/>
                  <a:pt x="7958403" y="5339075"/>
                  <a:pt x="7952734" y="5328129"/>
                </a:cubicBezTo>
                <a:cubicBezTo>
                  <a:pt x="7947064" y="5317184"/>
                  <a:pt x="7940352" y="5304120"/>
                  <a:pt x="7932597" y="5288939"/>
                </a:cubicBezTo>
                <a:cubicBezTo>
                  <a:pt x="7924842" y="5273757"/>
                  <a:pt x="7917564" y="5259526"/>
                  <a:pt x="7910764" y="5246245"/>
                </a:cubicBezTo>
                <a:cubicBezTo>
                  <a:pt x="7903965" y="5232964"/>
                  <a:pt x="7899307" y="5223186"/>
                  <a:pt x="7896790" y="5216912"/>
                </a:cubicBezTo>
                <a:cubicBezTo>
                  <a:pt x="7891365" y="5204501"/>
                  <a:pt x="7886379" y="5196273"/>
                  <a:pt x="7881829" y="5192229"/>
                </a:cubicBezTo>
                <a:cubicBezTo>
                  <a:pt x="7877280" y="5188184"/>
                  <a:pt x="7872357" y="5186161"/>
                  <a:pt x="7867059" y="5186161"/>
                </a:cubicBezTo>
                <a:close/>
                <a:moveTo>
                  <a:pt x="8961599" y="4988499"/>
                </a:moveTo>
                <a:cubicBezTo>
                  <a:pt x="8939701" y="4988049"/>
                  <a:pt x="8917243" y="4989949"/>
                  <a:pt x="8894224" y="4994198"/>
                </a:cubicBezTo>
                <a:cubicBezTo>
                  <a:pt x="8848186" y="5002697"/>
                  <a:pt x="8803278" y="5020455"/>
                  <a:pt x="8759502" y="5047474"/>
                </a:cubicBezTo>
                <a:cubicBezTo>
                  <a:pt x="8715725" y="5074493"/>
                  <a:pt x="8675186" y="5110726"/>
                  <a:pt x="8637885" y="5156175"/>
                </a:cubicBezTo>
                <a:cubicBezTo>
                  <a:pt x="8600584" y="5201624"/>
                  <a:pt x="8569481" y="5256660"/>
                  <a:pt x="8544575" y="5321282"/>
                </a:cubicBezTo>
                <a:cubicBezTo>
                  <a:pt x="8524882" y="5372209"/>
                  <a:pt x="8512354" y="5419008"/>
                  <a:pt x="8506993" y="5461681"/>
                </a:cubicBezTo>
                <a:cubicBezTo>
                  <a:pt x="8501632" y="5504354"/>
                  <a:pt x="8502059" y="5542246"/>
                  <a:pt x="8508275" y="5575359"/>
                </a:cubicBezTo>
                <a:cubicBezTo>
                  <a:pt x="8514491" y="5608471"/>
                  <a:pt x="8525919" y="5636183"/>
                  <a:pt x="8542560" y="5658493"/>
                </a:cubicBezTo>
                <a:cubicBezTo>
                  <a:pt x="8559202" y="5680804"/>
                  <a:pt x="8583208" y="5696869"/>
                  <a:pt x="8614580" y="5706689"/>
                </a:cubicBezTo>
                <a:cubicBezTo>
                  <a:pt x="8634751" y="5715352"/>
                  <a:pt x="8657762" y="5715490"/>
                  <a:pt x="8683613" y="5707103"/>
                </a:cubicBezTo>
                <a:cubicBezTo>
                  <a:pt x="8709464" y="5698716"/>
                  <a:pt x="8732592" y="5684495"/>
                  <a:pt x="8752996" y="5664441"/>
                </a:cubicBezTo>
                <a:cubicBezTo>
                  <a:pt x="8773401" y="5644387"/>
                  <a:pt x="8789697" y="5620080"/>
                  <a:pt x="8801885" y="5591522"/>
                </a:cubicBezTo>
                <a:cubicBezTo>
                  <a:pt x="8814072" y="5562964"/>
                  <a:pt x="8819816" y="5532920"/>
                  <a:pt x="8819115" y="5501389"/>
                </a:cubicBezTo>
                <a:cubicBezTo>
                  <a:pt x="8818414" y="5479689"/>
                  <a:pt x="8815808" y="5461373"/>
                  <a:pt x="8811296" y="5446441"/>
                </a:cubicBezTo>
                <a:cubicBezTo>
                  <a:pt x="8806784" y="5431509"/>
                  <a:pt x="8801046" y="5419598"/>
                  <a:pt x="8794082" y="5410706"/>
                </a:cubicBezTo>
                <a:cubicBezTo>
                  <a:pt x="8787117" y="5401815"/>
                  <a:pt x="8779845" y="5399562"/>
                  <a:pt x="8772265" y="5403946"/>
                </a:cubicBezTo>
                <a:cubicBezTo>
                  <a:pt x="8764685" y="5408331"/>
                  <a:pt x="8761564" y="5418263"/>
                  <a:pt x="8762901" y="5433741"/>
                </a:cubicBezTo>
                <a:cubicBezTo>
                  <a:pt x="8766235" y="5465123"/>
                  <a:pt x="8764810" y="5493050"/>
                  <a:pt x="8758626" y="5517521"/>
                </a:cubicBezTo>
                <a:cubicBezTo>
                  <a:pt x="8752442" y="5541991"/>
                  <a:pt x="8743755" y="5562155"/>
                  <a:pt x="8732565" y="5578010"/>
                </a:cubicBezTo>
                <a:cubicBezTo>
                  <a:pt x="8721375" y="5593866"/>
                  <a:pt x="8708845" y="5605215"/>
                  <a:pt x="8694975" y="5612057"/>
                </a:cubicBezTo>
                <a:cubicBezTo>
                  <a:pt x="8681104" y="5618899"/>
                  <a:pt x="8668211" y="5621607"/>
                  <a:pt x="8656294" y="5620179"/>
                </a:cubicBezTo>
                <a:cubicBezTo>
                  <a:pt x="8644377" y="5618751"/>
                  <a:pt x="8633482" y="5612527"/>
                  <a:pt x="8623609" y="5601507"/>
                </a:cubicBezTo>
                <a:cubicBezTo>
                  <a:pt x="8613736" y="5590487"/>
                  <a:pt x="8606885" y="5573405"/>
                  <a:pt x="8603058" y="5550262"/>
                </a:cubicBezTo>
                <a:cubicBezTo>
                  <a:pt x="8599231" y="5527118"/>
                  <a:pt x="8600099" y="5497639"/>
                  <a:pt x="8605662" y="5461824"/>
                </a:cubicBezTo>
                <a:cubicBezTo>
                  <a:pt x="8611225" y="5426010"/>
                  <a:pt x="8623508" y="5383531"/>
                  <a:pt x="8642511" y="5334388"/>
                </a:cubicBezTo>
                <a:cubicBezTo>
                  <a:pt x="8660134" y="5289342"/>
                  <a:pt x="8682437" y="5250077"/>
                  <a:pt x="8709418" y="5216593"/>
                </a:cubicBezTo>
                <a:cubicBezTo>
                  <a:pt x="8736400" y="5183109"/>
                  <a:pt x="8765648" y="5155812"/>
                  <a:pt x="8797163" y="5134701"/>
                </a:cubicBezTo>
                <a:cubicBezTo>
                  <a:pt x="8828678" y="5113590"/>
                  <a:pt x="8860410" y="5098831"/>
                  <a:pt x="8892360" y="5090423"/>
                </a:cubicBezTo>
                <a:cubicBezTo>
                  <a:pt x="8924310" y="5082014"/>
                  <a:pt x="8954098" y="5080525"/>
                  <a:pt x="8981721" y="5085956"/>
                </a:cubicBezTo>
                <a:cubicBezTo>
                  <a:pt x="9009345" y="5091386"/>
                  <a:pt x="9033609" y="5103929"/>
                  <a:pt x="9054513" y="5123586"/>
                </a:cubicBezTo>
                <a:cubicBezTo>
                  <a:pt x="9075416" y="5143242"/>
                  <a:pt x="9090529" y="5170945"/>
                  <a:pt x="9099850" y="5206696"/>
                </a:cubicBezTo>
                <a:cubicBezTo>
                  <a:pt x="9109172" y="5242447"/>
                  <a:pt x="9110846" y="5286919"/>
                  <a:pt x="9104874" y="5340113"/>
                </a:cubicBezTo>
                <a:cubicBezTo>
                  <a:pt x="9098902" y="5393306"/>
                  <a:pt x="9082439" y="5455728"/>
                  <a:pt x="9055484" y="5527378"/>
                </a:cubicBezTo>
                <a:cubicBezTo>
                  <a:pt x="9040929" y="5565756"/>
                  <a:pt x="9024609" y="5601051"/>
                  <a:pt x="9006524" y="5633261"/>
                </a:cubicBezTo>
                <a:cubicBezTo>
                  <a:pt x="8988439" y="5665471"/>
                  <a:pt x="8969154" y="5694464"/>
                  <a:pt x="8948670" y="5720241"/>
                </a:cubicBezTo>
                <a:cubicBezTo>
                  <a:pt x="8928186" y="5746017"/>
                  <a:pt x="8907178" y="5768527"/>
                  <a:pt x="8885648" y="5787769"/>
                </a:cubicBezTo>
                <a:cubicBezTo>
                  <a:pt x="8864118" y="5807011"/>
                  <a:pt x="8845237" y="5822185"/>
                  <a:pt x="8829004" y="5833290"/>
                </a:cubicBezTo>
                <a:cubicBezTo>
                  <a:pt x="8799852" y="5813819"/>
                  <a:pt x="8771440" y="5795684"/>
                  <a:pt x="8743768" y="5778883"/>
                </a:cubicBezTo>
                <a:cubicBezTo>
                  <a:pt x="8716096" y="5762083"/>
                  <a:pt x="8688746" y="5747796"/>
                  <a:pt x="8661716" y="5736022"/>
                </a:cubicBezTo>
                <a:cubicBezTo>
                  <a:pt x="8639072" y="5727094"/>
                  <a:pt x="8617430" y="5721576"/>
                  <a:pt x="8596792" y="5719469"/>
                </a:cubicBezTo>
                <a:cubicBezTo>
                  <a:pt x="8576154" y="5717361"/>
                  <a:pt x="8557620" y="5719086"/>
                  <a:pt x="8541191" y="5724644"/>
                </a:cubicBezTo>
                <a:cubicBezTo>
                  <a:pt x="8524762" y="5730202"/>
                  <a:pt x="8511670" y="5738796"/>
                  <a:pt x="8501913" y="5750426"/>
                </a:cubicBezTo>
                <a:cubicBezTo>
                  <a:pt x="8492156" y="5762056"/>
                  <a:pt x="8486201" y="5775791"/>
                  <a:pt x="8484046" y="5791631"/>
                </a:cubicBezTo>
                <a:cubicBezTo>
                  <a:pt x="8481986" y="5816717"/>
                  <a:pt x="8488268" y="5840939"/>
                  <a:pt x="8502892" y="5864295"/>
                </a:cubicBezTo>
                <a:cubicBezTo>
                  <a:pt x="8517516" y="5887651"/>
                  <a:pt x="8539373" y="5906691"/>
                  <a:pt x="8568462" y="5921416"/>
                </a:cubicBezTo>
                <a:cubicBezTo>
                  <a:pt x="8597551" y="5936141"/>
                  <a:pt x="8632526" y="5944860"/>
                  <a:pt x="8673389" y="5947573"/>
                </a:cubicBezTo>
                <a:cubicBezTo>
                  <a:pt x="8714252" y="5950285"/>
                  <a:pt x="8757970" y="5942978"/>
                  <a:pt x="8804544" y="5925652"/>
                </a:cubicBezTo>
                <a:cubicBezTo>
                  <a:pt x="8827221" y="5942193"/>
                  <a:pt x="8849491" y="5958871"/>
                  <a:pt x="8871356" y="5975688"/>
                </a:cubicBezTo>
                <a:cubicBezTo>
                  <a:pt x="8893220" y="5992504"/>
                  <a:pt x="8916160" y="6007258"/>
                  <a:pt x="8940174" y="6019950"/>
                </a:cubicBezTo>
                <a:cubicBezTo>
                  <a:pt x="8964188" y="6032642"/>
                  <a:pt x="8990249" y="6042762"/>
                  <a:pt x="9018356" y="6050310"/>
                </a:cubicBezTo>
                <a:cubicBezTo>
                  <a:pt x="9046463" y="6057859"/>
                  <a:pt x="9079684" y="6061633"/>
                  <a:pt x="9118020" y="6061633"/>
                </a:cubicBezTo>
                <a:cubicBezTo>
                  <a:pt x="9145973" y="6061633"/>
                  <a:pt x="9168028" y="6056669"/>
                  <a:pt x="9184187" y="6046743"/>
                </a:cubicBezTo>
                <a:cubicBezTo>
                  <a:pt x="9200345" y="6036817"/>
                  <a:pt x="9212052" y="6025540"/>
                  <a:pt x="9219308" y="6012911"/>
                </a:cubicBezTo>
                <a:cubicBezTo>
                  <a:pt x="9226565" y="6000283"/>
                  <a:pt x="9229763" y="5987368"/>
                  <a:pt x="9228903" y="5974167"/>
                </a:cubicBezTo>
                <a:cubicBezTo>
                  <a:pt x="9228043" y="5960965"/>
                  <a:pt x="9222406" y="5953064"/>
                  <a:pt x="9211991" y="5950463"/>
                </a:cubicBezTo>
                <a:cubicBezTo>
                  <a:pt x="9208562" y="5948998"/>
                  <a:pt x="9200581" y="5950317"/>
                  <a:pt x="9188048" y="5954420"/>
                </a:cubicBezTo>
                <a:cubicBezTo>
                  <a:pt x="9175516" y="5958523"/>
                  <a:pt x="9160138" y="5961361"/>
                  <a:pt x="9141915" y="5962932"/>
                </a:cubicBezTo>
                <a:cubicBezTo>
                  <a:pt x="9123692" y="5964503"/>
                  <a:pt x="9102194" y="5963357"/>
                  <a:pt x="9077420" y="5959492"/>
                </a:cubicBezTo>
                <a:cubicBezTo>
                  <a:pt x="9052647" y="5955628"/>
                  <a:pt x="9025535" y="5946009"/>
                  <a:pt x="8996085" y="5930637"/>
                </a:cubicBezTo>
                <a:cubicBezTo>
                  <a:pt x="8977369" y="5921602"/>
                  <a:pt x="8957357" y="5911618"/>
                  <a:pt x="8936050" y="5900683"/>
                </a:cubicBezTo>
                <a:cubicBezTo>
                  <a:pt x="8914742" y="5889748"/>
                  <a:pt x="8901478" y="5882927"/>
                  <a:pt x="8896254" y="5880219"/>
                </a:cubicBezTo>
                <a:cubicBezTo>
                  <a:pt x="8921330" y="5869338"/>
                  <a:pt x="8947964" y="5852516"/>
                  <a:pt x="8976156" y="5829754"/>
                </a:cubicBezTo>
                <a:cubicBezTo>
                  <a:pt x="9004348" y="5806993"/>
                  <a:pt x="9031149" y="5781068"/>
                  <a:pt x="9056559" y="5751979"/>
                </a:cubicBezTo>
                <a:cubicBezTo>
                  <a:pt x="9081970" y="5722890"/>
                  <a:pt x="9105824" y="5689650"/>
                  <a:pt x="9128124" y="5652259"/>
                </a:cubicBezTo>
                <a:cubicBezTo>
                  <a:pt x="9150424" y="5614868"/>
                  <a:pt x="9169573" y="5574515"/>
                  <a:pt x="9185572" y="5531200"/>
                </a:cubicBezTo>
                <a:cubicBezTo>
                  <a:pt x="9213822" y="5454518"/>
                  <a:pt x="9229309" y="5385370"/>
                  <a:pt x="9232032" y="5323758"/>
                </a:cubicBezTo>
                <a:cubicBezTo>
                  <a:pt x="9234756" y="5262146"/>
                  <a:pt x="9227717" y="5208883"/>
                  <a:pt x="9210916" y="5163970"/>
                </a:cubicBezTo>
                <a:cubicBezTo>
                  <a:pt x="9194116" y="5119058"/>
                  <a:pt x="9169420" y="5082558"/>
                  <a:pt x="9136827" y="5054473"/>
                </a:cubicBezTo>
                <a:cubicBezTo>
                  <a:pt x="9104235" y="5026387"/>
                  <a:pt x="9067162" y="5007195"/>
                  <a:pt x="9025610" y="4996897"/>
                </a:cubicBezTo>
                <a:cubicBezTo>
                  <a:pt x="9004833" y="4991748"/>
                  <a:pt x="8983496" y="4988949"/>
                  <a:pt x="8961599" y="4988499"/>
                </a:cubicBezTo>
                <a:close/>
                <a:moveTo>
                  <a:pt x="7122061" y="4971553"/>
                </a:moveTo>
                <a:cubicBezTo>
                  <a:pt x="7106741" y="4969382"/>
                  <a:pt x="7098126" y="4977682"/>
                  <a:pt x="7096215" y="4996451"/>
                </a:cubicBezTo>
                <a:cubicBezTo>
                  <a:pt x="7093572" y="5019638"/>
                  <a:pt x="7086645" y="5046402"/>
                  <a:pt x="7075434" y="5076743"/>
                </a:cubicBezTo>
                <a:cubicBezTo>
                  <a:pt x="7064223" y="5107085"/>
                  <a:pt x="7048455" y="5138812"/>
                  <a:pt x="7028130" y="5171925"/>
                </a:cubicBezTo>
                <a:cubicBezTo>
                  <a:pt x="7007804" y="5205037"/>
                  <a:pt x="6982816" y="5238721"/>
                  <a:pt x="6953165" y="5272974"/>
                </a:cubicBezTo>
                <a:cubicBezTo>
                  <a:pt x="6923513" y="5307228"/>
                  <a:pt x="6894636" y="5338310"/>
                  <a:pt x="6866535" y="5366221"/>
                </a:cubicBezTo>
                <a:cubicBezTo>
                  <a:pt x="6866535" y="5350158"/>
                  <a:pt x="6866705" y="5334340"/>
                  <a:pt x="6867044" y="5318766"/>
                </a:cubicBezTo>
                <a:cubicBezTo>
                  <a:pt x="6867384" y="5303191"/>
                  <a:pt x="6867554" y="5292081"/>
                  <a:pt x="6867554" y="5285435"/>
                </a:cubicBezTo>
                <a:lnTo>
                  <a:pt x="6867554" y="5246102"/>
                </a:lnTo>
                <a:cubicBezTo>
                  <a:pt x="6870176" y="5197542"/>
                  <a:pt x="6866171" y="5155605"/>
                  <a:pt x="6855539" y="5120289"/>
                </a:cubicBezTo>
                <a:cubicBezTo>
                  <a:pt x="6844906" y="5084974"/>
                  <a:pt x="6829109" y="5056485"/>
                  <a:pt x="6808147" y="5034822"/>
                </a:cubicBezTo>
                <a:cubicBezTo>
                  <a:pt x="6787185" y="5013159"/>
                  <a:pt x="6762794" y="4998989"/>
                  <a:pt x="6734973" y="4992311"/>
                </a:cubicBezTo>
                <a:cubicBezTo>
                  <a:pt x="6707153" y="4985633"/>
                  <a:pt x="6677621" y="4986461"/>
                  <a:pt x="6646377" y="4994795"/>
                </a:cubicBezTo>
                <a:cubicBezTo>
                  <a:pt x="6615133" y="5003129"/>
                  <a:pt x="6583937" y="5017732"/>
                  <a:pt x="6552788" y="5038604"/>
                </a:cubicBezTo>
                <a:cubicBezTo>
                  <a:pt x="6521639" y="5059476"/>
                  <a:pt x="6492179" y="5086850"/>
                  <a:pt x="6464406" y="5120727"/>
                </a:cubicBezTo>
                <a:cubicBezTo>
                  <a:pt x="6450414" y="5137660"/>
                  <a:pt x="6442712" y="5153909"/>
                  <a:pt x="6441300" y="5169472"/>
                </a:cubicBezTo>
                <a:cubicBezTo>
                  <a:pt x="6439888" y="5185036"/>
                  <a:pt x="6442343" y="5198171"/>
                  <a:pt x="6448665" y="5208878"/>
                </a:cubicBezTo>
                <a:cubicBezTo>
                  <a:pt x="6454987" y="5219584"/>
                  <a:pt x="6464051" y="5225721"/>
                  <a:pt x="6475856" y="5227287"/>
                </a:cubicBezTo>
                <a:cubicBezTo>
                  <a:pt x="6487662" y="5228853"/>
                  <a:pt x="6498485" y="5223696"/>
                  <a:pt x="6508327" y="5211816"/>
                </a:cubicBezTo>
                <a:cubicBezTo>
                  <a:pt x="6525716" y="5189925"/>
                  <a:pt x="6542559" y="5172134"/>
                  <a:pt x="6558855" y="5158445"/>
                </a:cubicBezTo>
                <a:cubicBezTo>
                  <a:pt x="6575151" y="5144755"/>
                  <a:pt x="6590742" y="5134345"/>
                  <a:pt x="6605626" y="5127216"/>
                </a:cubicBezTo>
                <a:cubicBezTo>
                  <a:pt x="6620510" y="5120087"/>
                  <a:pt x="6635307" y="5115212"/>
                  <a:pt x="6650016" y="5112590"/>
                </a:cubicBezTo>
                <a:cubicBezTo>
                  <a:pt x="6664725" y="5109967"/>
                  <a:pt x="6678497" y="5108656"/>
                  <a:pt x="6691332" y="5108656"/>
                </a:cubicBezTo>
                <a:cubicBezTo>
                  <a:pt x="6700759" y="5108656"/>
                  <a:pt x="6708844" y="5113994"/>
                  <a:pt x="6715585" y="5124668"/>
                </a:cubicBezTo>
                <a:cubicBezTo>
                  <a:pt x="6722327" y="5135343"/>
                  <a:pt x="6727611" y="5150397"/>
                  <a:pt x="6731438" y="5169831"/>
                </a:cubicBezTo>
                <a:cubicBezTo>
                  <a:pt x="6735265" y="5189264"/>
                  <a:pt x="6737835" y="5211662"/>
                  <a:pt x="6739146" y="5237025"/>
                </a:cubicBezTo>
                <a:cubicBezTo>
                  <a:pt x="6740457" y="5262387"/>
                  <a:pt x="6741112" y="5288063"/>
                  <a:pt x="6741112" y="5314052"/>
                </a:cubicBezTo>
                <a:cubicBezTo>
                  <a:pt x="6741112" y="5340041"/>
                  <a:pt x="6740613" y="5365218"/>
                  <a:pt x="6739616" y="5389582"/>
                </a:cubicBezTo>
                <a:cubicBezTo>
                  <a:pt x="6738618" y="5413947"/>
                  <a:pt x="6738119" y="5433338"/>
                  <a:pt x="6738119" y="5447755"/>
                </a:cubicBezTo>
                <a:cubicBezTo>
                  <a:pt x="6709072" y="5466907"/>
                  <a:pt x="6677775" y="5486781"/>
                  <a:pt x="6644227" y="5507377"/>
                </a:cubicBezTo>
                <a:cubicBezTo>
                  <a:pt x="6610679" y="5527972"/>
                  <a:pt x="6577487" y="5552998"/>
                  <a:pt x="6544651" y="5582453"/>
                </a:cubicBezTo>
                <a:cubicBezTo>
                  <a:pt x="6511814" y="5611908"/>
                  <a:pt x="6480310" y="5647654"/>
                  <a:pt x="6450138" y="5689690"/>
                </a:cubicBezTo>
                <a:cubicBezTo>
                  <a:pt x="6419966" y="5731725"/>
                  <a:pt x="6393478" y="5784268"/>
                  <a:pt x="6370674" y="5847319"/>
                </a:cubicBezTo>
                <a:cubicBezTo>
                  <a:pt x="6367691" y="5856906"/>
                  <a:pt x="6368097" y="5866753"/>
                  <a:pt x="6371892" y="5876859"/>
                </a:cubicBezTo>
                <a:cubicBezTo>
                  <a:pt x="6375688" y="5886966"/>
                  <a:pt x="6381291" y="5896256"/>
                  <a:pt x="6388701" y="5904727"/>
                </a:cubicBezTo>
                <a:cubicBezTo>
                  <a:pt x="6396111" y="5913199"/>
                  <a:pt x="6404493" y="5921215"/>
                  <a:pt x="6413846" y="5928774"/>
                </a:cubicBezTo>
                <a:cubicBezTo>
                  <a:pt x="6423199" y="5936333"/>
                  <a:pt x="6432263" y="5942304"/>
                  <a:pt x="6441037" y="5946689"/>
                </a:cubicBezTo>
                <a:cubicBezTo>
                  <a:pt x="6449812" y="5951073"/>
                  <a:pt x="6458833" y="5953637"/>
                  <a:pt x="6468101" y="5954380"/>
                </a:cubicBezTo>
                <a:cubicBezTo>
                  <a:pt x="6477369" y="5955124"/>
                  <a:pt x="6482757" y="5950649"/>
                  <a:pt x="6484264" y="5940956"/>
                </a:cubicBezTo>
                <a:cubicBezTo>
                  <a:pt x="6488246" y="5900369"/>
                  <a:pt x="6498506" y="5862403"/>
                  <a:pt x="6515047" y="5827055"/>
                </a:cubicBezTo>
                <a:cubicBezTo>
                  <a:pt x="6531587" y="5791708"/>
                  <a:pt x="6552374" y="5758224"/>
                  <a:pt x="6577407" y="5726603"/>
                </a:cubicBezTo>
                <a:cubicBezTo>
                  <a:pt x="6602441" y="5694982"/>
                  <a:pt x="6630160" y="5665442"/>
                  <a:pt x="6660566" y="5637982"/>
                </a:cubicBezTo>
                <a:cubicBezTo>
                  <a:pt x="6690971" y="5610523"/>
                  <a:pt x="6716918" y="5585057"/>
                  <a:pt x="6738405" y="5561584"/>
                </a:cubicBezTo>
                <a:cubicBezTo>
                  <a:pt x="6738883" y="5603912"/>
                  <a:pt x="6740130" y="5648362"/>
                  <a:pt x="6742148" y="5694937"/>
                </a:cubicBezTo>
                <a:cubicBezTo>
                  <a:pt x="6744165" y="5741511"/>
                  <a:pt x="6750012" y="5783602"/>
                  <a:pt x="6759688" y="5821211"/>
                </a:cubicBezTo>
                <a:cubicBezTo>
                  <a:pt x="6769365" y="5858819"/>
                  <a:pt x="6784600" y="5889437"/>
                  <a:pt x="6805392" y="5913064"/>
                </a:cubicBezTo>
                <a:cubicBezTo>
                  <a:pt x="6826184" y="5936691"/>
                  <a:pt x="6855870" y="5948504"/>
                  <a:pt x="6894451" y="5948504"/>
                </a:cubicBezTo>
                <a:cubicBezTo>
                  <a:pt x="6921331" y="5948504"/>
                  <a:pt x="6944653" y="5945903"/>
                  <a:pt x="6964415" y="5940701"/>
                </a:cubicBezTo>
                <a:cubicBezTo>
                  <a:pt x="6984178" y="5935499"/>
                  <a:pt x="6999733" y="5929766"/>
                  <a:pt x="7011082" y="5923503"/>
                </a:cubicBezTo>
                <a:cubicBezTo>
                  <a:pt x="7028589" y="5915052"/>
                  <a:pt x="7043430" y="5899594"/>
                  <a:pt x="7055607" y="5877130"/>
                </a:cubicBezTo>
                <a:cubicBezTo>
                  <a:pt x="7019055" y="5884466"/>
                  <a:pt x="6989005" y="5884615"/>
                  <a:pt x="6965458" y="5877576"/>
                </a:cubicBezTo>
                <a:cubicBezTo>
                  <a:pt x="6955819" y="5874561"/>
                  <a:pt x="6946168" y="5869733"/>
                  <a:pt x="6936507" y="5863093"/>
                </a:cubicBezTo>
                <a:cubicBezTo>
                  <a:pt x="6926846" y="5856452"/>
                  <a:pt x="6917618" y="5847325"/>
                  <a:pt x="6908822" y="5835710"/>
                </a:cubicBezTo>
                <a:cubicBezTo>
                  <a:pt x="6900027" y="5824096"/>
                  <a:pt x="6892423" y="5809305"/>
                  <a:pt x="6886010" y="5791336"/>
                </a:cubicBezTo>
                <a:cubicBezTo>
                  <a:pt x="6879598" y="5773368"/>
                  <a:pt x="6875065" y="5751156"/>
                  <a:pt x="6872411" y="5724700"/>
                </a:cubicBezTo>
                <a:cubicBezTo>
                  <a:pt x="6871073" y="5713542"/>
                  <a:pt x="6870073" y="5698982"/>
                  <a:pt x="6869409" y="5681019"/>
                </a:cubicBezTo>
                <a:cubicBezTo>
                  <a:pt x="6868746" y="5663056"/>
                  <a:pt x="6868244" y="5642792"/>
                  <a:pt x="6867904" y="5620226"/>
                </a:cubicBezTo>
                <a:cubicBezTo>
                  <a:pt x="6867565" y="5597661"/>
                  <a:pt x="6867251" y="5575247"/>
                  <a:pt x="6866965" y="5552985"/>
                </a:cubicBezTo>
                <a:cubicBezTo>
                  <a:pt x="6866678" y="5530722"/>
                  <a:pt x="6866535" y="5505259"/>
                  <a:pt x="6866535" y="5476594"/>
                </a:cubicBezTo>
                <a:cubicBezTo>
                  <a:pt x="6902694" y="5449629"/>
                  <a:pt x="6939950" y="5420837"/>
                  <a:pt x="6978301" y="5390219"/>
                </a:cubicBezTo>
                <a:cubicBezTo>
                  <a:pt x="7016653" y="5359602"/>
                  <a:pt x="7051977" y="5326956"/>
                  <a:pt x="7084272" y="5292283"/>
                </a:cubicBezTo>
                <a:cubicBezTo>
                  <a:pt x="7116567" y="5257610"/>
                  <a:pt x="7144392" y="5220136"/>
                  <a:pt x="7167749" y="5179863"/>
                </a:cubicBezTo>
                <a:cubicBezTo>
                  <a:pt x="7191105" y="5139590"/>
                  <a:pt x="7207571" y="5094818"/>
                  <a:pt x="7217147" y="5045547"/>
                </a:cubicBezTo>
                <a:cubicBezTo>
                  <a:pt x="7218028" y="5039135"/>
                  <a:pt x="7212898" y="5030066"/>
                  <a:pt x="7201756" y="5018340"/>
                </a:cubicBezTo>
                <a:cubicBezTo>
                  <a:pt x="7190614" y="5006614"/>
                  <a:pt x="7178376" y="4996428"/>
                  <a:pt x="7165041" y="4987781"/>
                </a:cubicBezTo>
                <a:cubicBezTo>
                  <a:pt x="7151707" y="4979133"/>
                  <a:pt x="7137380" y="4973724"/>
                  <a:pt x="7122061" y="4971553"/>
                </a:cubicBezTo>
                <a:close/>
                <a:moveTo>
                  <a:pt x="10755481" y="4955971"/>
                </a:moveTo>
                <a:cubicBezTo>
                  <a:pt x="10739769" y="4955568"/>
                  <a:pt x="10724288" y="4961133"/>
                  <a:pt x="10709037" y="4972668"/>
                </a:cubicBezTo>
                <a:cubicBezTo>
                  <a:pt x="10693786" y="4984203"/>
                  <a:pt x="10681012" y="5001988"/>
                  <a:pt x="10670714" y="5026023"/>
                </a:cubicBezTo>
                <a:cubicBezTo>
                  <a:pt x="10668134" y="5031172"/>
                  <a:pt x="10666144" y="5035998"/>
                  <a:pt x="10664743" y="5040499"/>
                </a:cubicBezTo>
                <a:cubicBezTo>
                  <a:pt x="10663342" y="5045000"/>
                  <a:pt x="10660178" y="5056049"/>
                  <a:pt x="10655252" y="5073646"/>
                </a:cubicBezTo>
                <a:cubicBezTo>
                  <a:pt x="10650326" y="5091243"/>
                  <a:pt x="10643196" y="5116369"/>
                  <a:pt x="10633865" y="5149025"/>
                </a:cubicBezTo>
                <a:cubicBezTo>
                  <a:pt x="10624534" y="5181681"/>
                  <a:pt x="10611700" y="5227172"/>
                  <a:pt x="10595368" y="5285499"/>
                </a:cubicBezTo>
                <a:cubicBezTo>
                  <a:pt x="10579034" y="5343826"/>
                  <a:pt x="10558369" y="5417647"/>
                  <a:pt x="10533373" y="5506963"/>
                </a:cubicBezTo>
                <a:cubicBezTo>
                  <a:pt x="10508376" y="5596278"/>
                  <a:pt x="10477708" y="5705022"/>
                  <a:pt x="10441368" y="5833194"/>
                </a:cubicBezTo>
                <a:cubicBezTo>
                  <a:pt x="10434839" y="5859109"/>
                  <a:pt x="10434505" y="5880716"/>
                  <a:pt x="10440365" y="5898015"/>
                </a:cubicBezTo>
                <a:cubicBezTo>
                  <a:pt x="10446226" y="5915315"/>
                  <a:pt x="10455754" y="5928389"/>
                  <a:pt x="10468950" y="5937238"/>
                </a:cubicBezTo>
                <a:cubicBezTo>
                  <a:pt x="10482146" y="5946086"/>
                  <a:pt x="10497088" y="5949969"/>
                  <a:pt x="10513778" y="5948886"/>
                </a:cubicBezTo>
                <a:cubicBezTo>
                  <a:pt x="10530466" y="5947804"/>
                  <a:pt x="10546518" y="5938631"/>
                  <a:pt x="10561934" y="5921369"/>
                </a:cubicBezTo>
                <a:cubicBezTo>
                  <a:pt x="10556169" y="5915413"/>
                  <a:pt x="10552586" y="5911835"/>
                  <a:pt x="10551184" y="5910635"/>
                </a:cubicBezTo>
                <a:cubicBezTo>
                  <a:pt x="10549783" y="5909436"/>
                  <a:pt x="10548726" y="5906941"/>
                  <a:pt x="10548016" y="5903151"/>
                </a:cubicBezTo>
                <a:cubicBezTo>
                  <a:pt x="10547304" y="5899361"/>
                  <a:pt x="10547578" y="5892606"/>
                  <a:pt x="10548836" y="5882887"/>
                </a:cubicBezTo>
                <a:cubicBezTo>
                  <a:pt x="10550094" y="5873168"/>
                  <a:pt x="10553302" y="5858939"/>
                  <a:pt x="10558462" y="5840201"/>
                </a:cubicBezTo>
                <a:lnTo>
                  <a:pt x="10610090" y="5656527"/>
                </a:lnTo>
                <a:cubicBezTo>
                  <a:pt x="10642130" y="5606545"/>
                  <a:pt x="10668143" y="5568060"/>
                  <a:pt x="10688128" y="5541073"/>
                </a:cubicBezTo>
                <a:cubicBezTo>
                  <a:pt x="10708114" y="5514086"/>
                  <a:pt x="10719343" y="5498093"/>
                  <a:pt x="10721816" y="5493092"/>
                </a:cubicBezTo>
                <a:cubicBezTo>
                  <a:pt x="10724290" y="5488092"/>
                  <a:pt x="10725034" y="5490844"/>
                  <a:pt x="10724046" y="5501349"/>
                </a:cubicBezTo>
                <a:cubicBezTo>
                  <a:pt x="10723058" y="5511854"/>
                  <a:pt x="10718582" y="5531930"/>
                  <a:pt x="10710614" y="5561576"/>
                </a:cubicBezTo>
                <a:cubicBezTo>
                  <a:pt x="10702646" y="5591222"/>
                  <a:pt x="10691778" y="5629388"/>
                  <a:pt x="10678008" y="5676074"/>
                </a:cubicBezTo>
                <a:cubicBezTo>
                  <a:pt x="10664238" y="5722760"/>
                  <a:pt x="10649450" y="5774751"/>
                  <a:pt x="10633642" y="5832048"/>
                </a:cubicBezTo>
                <a:cubicBezTo>
                  <a:pt x="10626911" y="5858705"/>
                  <a:pt x="10626474" y="5880689"/>
                  <a:pt x="10632328" y="5897999"/>
                </a:cubicBezTo>
                <a:cubicBezTo>
                  <a:pt x="10638183" y="5915309"/>
                  <a:pt x="10647714" y="5928389"/>
                  <a:pt x="10660921" y="5937238"/>
                </a:cubicBezTo>
                <a:cubicBezTo>
                  <a:pt x="10674128" y="5946086"/>
                  <a:pt x="10689073" y="5949969"/>
                  <a:pt x="10705756" y="5948886"/>
                </a:cubicBezTo>
                <a:cubicBezTo>
                  <a:pt x="10722440" y="5947804"/>
                  <a:pt x="10738490" y="5938626"/>
                  <a:pt x="10753905" y="5921353"/>
                </a:cubicBezTo>
                <a:cubicBezTo>
                  <a:pt x="10748108" y="5915397"/>
                  <a:pt x="10744514" y="5911822"/>
                  <a:pt x="10743124" y="5910628"/>
                </a:cubicBezTo>
                <a:cubicBezTo>
                  <a:pt x="10741733" y="5909433"/>
                  <a:pt x="10740682" y="5906938"/>
                  <a:pt x="10739970" y="5903143"/>
                </a:cubicBezTo>
                <a:cubicBezTo>
                  <a:pt x="10739260" y="5899348"/>
                  <a:pt x="10739532" y="5892593"/>
                  <a:pt x="10740790" y="5882879"/>
                </a:cubicBezTo>
                <a:cubicBezTo>
                  <a:pt x="10742049" y="5873165"/>
                  <a:pt x="10745263" y="5858939"/>
                  <a:pt x="10750433" y="5840201"/>
                </a:cubicBezTo>
                <a:lnTo>
                  <a:pt x="10835407" y="5538254"/>
                </a:lnTo>
                <a:cubicBezTo>
                  <a:pt x="10841713" y="5520069"/>
                  <a:pt x="10844324" y="5502835"/>
                  <a:pt x="10843242" y="5486555"/>
                </a:cubicBezTo>
                <a:cubicBezTo>
                  <a:pt x="10842159" y="5470275"/>
                  <a:pt x="10838268" y="5455813"/>
                  <a:pt x="10831569" y="5443169"/>
                </a:cubicBezTo>
                <a:cubicBezTo>
                  <a:pt x="10824870" y="5430525"/>
                  <a:pt x="10815742" y="5420542"/>
                  <a:pt x="10804186" y="5413222"/>
                </a:cubicBezTo>
                <a:cubicBezTo>
                  <a:pt x="10792630" y="5405902"/>
                  <a:pt x="10779804" y="5402242"/>
                  <a:pt x="10765705" y="5402242"/>
                </a:cubicBezTo>
                <a:cubicBezTo>
                  <a:pt x="10755524" y="5402242"/>
                  <a:pt x="10743938" y="5408365"/>
                  <a:pt x="10730950" y="5420611"/>
                </a:cubicBezTo>
                <a:cubicBezTo>
                  <a:pt x="10717960" y="5432857"/>
                  <a:pt x="10704552" y="5447747"/>
                  <a:pt x="10690724" y="5465280"/>
                </a:cubicBezTo>
                <a:cubicBezTo>
                  <a:pt x="10676896" y="5482813"/>
                  <a:pt x="10663044" y="5501986"/>
                  <a:pt x="10649168" y="5522800"/>
                </a:cubicBezTo>
                <a:lnTo>
                  <a:pt x="10640828" y="5538686"/>
                </a:lnTo>
                <a:lnTo>
                  <a:pt x="10647468" y="5516636"/>
                </a:lnTo>
                <a:cubicBezTo>
                  <a:pt x="10665288" y="5456982"/>
                  <a:pt x="10680946" y="5403035"/>
                  <a:pt x="10694442" y="5354795"/>
                </a:cubicBezTo>
                <a:cubicBezTo>
                  <a:pt x="10712437" y="5290475"/>
                  <a:pt x="10727176" y="5237813"/>
                  <a:pt x="10738657" y="5196807"/>
                </a:cubicBezTo>
                <a:cubicBezTo>
                  <a:pt x="10750138" y="5155801"/>
                  <a:pt x="10759428" y="5123633"/>
                  <a:pt x="10766525" y="5100304"/>
                </a:cubicBezTo>
                <a:cubicBezTo>
                  <a:pt x="10773622" y="5076974"/>
                  <a:pt x="10779740" y="5060176"/>
                  <a:pt x="10784878" y="5049910"/>
                </a:cubicBezTo>
                <a:cubicBezTo>
                  <a:pt x="10790016" y="5039644"/>
                  <a:pt x="10794388" y="5033221"/>
                  <a:pt x="10797992" y="5030642"/>
                </a:cubicBezTo>
                <a:cubicBezTo>
                  <a:pt x="10801596" y="5028062"/>
                  <a:pt x="10808898" y="5025158"/>
                  <a:pt x="10819896" y="5021931"/>
                </a:cubicBezTo>
                <a:cubicBezTo>
                  <a:pt x="10816658" y="4999244"/>
                  <a:pt x="10809041" y="4982679"/>
                  <a:pt x="10797044" y="4972238"/>
                </a:cubicBezTo>
                <a:cubicBezTo>
                  <a:pt x="10785048" y="4961797"/>
                  <a:pt x="10771193" y="4956375"/>
                  <a:pt x="10755481" y="4955971"/>
                </a:cubicBezTo>
                <a:close/>
                <a:moveTo>
                  <a:pt x="5740463" y="2467577"/>
                </a:moveTo>
                <a:lnTo>
                  <a:pt x="5740777" y="2529892"/>
                </a:lnTo>
                <a:cubicBezTo>
                  <a:pt x="5743848" y="2588541"/>
                  <a:pt x="5752726" y="2638834"/>
                  <a:pt x="5767411" y="2680771"/>
                </a:cubicBezTo>
                <a:cubicBezTo>
                  <a:pt x="5781812" y="2721537"/>
                  <a:pt x="5801333" y="2748464"/>
                  <a:pt x="5825973" y="2761552"/>
                </a:cubicBezTo>
                <a:cubicBezTo>
                  <a:pt x="5838294" y="2768096"/>
                  <a:pt x="5850309" y="2771898"/>
                  <a:pt x="5862019" y="2772958"/>
                </a:cubicBezTo>
                <a:lnTo>
                  <a:pt x="5868992" y="2772771"/>
                </a:lnTo>
                <a:lnTo>
                  <a:pt x="5819825" y="2947303"/>
                </a:lnTo>
                <a:cubicBezTo>
                  <a:pt x="5812387" y="2972275"/>
                  <a:pt x="5803288" y="3003862"/>
                  <a:pt x="5792526" y="3042065"/>
                </a:cubicBezTo>
                <a:cubicBezTo>
                  <a:pt x="5781765" y="3080268"/>
                  <a:pt x="5767403" y="3117790"/>
                  <a:pt x="5749441" y="3154631"/>
                </a:cubicBezTo>
                <a:cubicBezTo>
                  <a:pt x="5731480" y="3191472"/>
                  <a:pt x="5710606" y="3222214"/>
                  <a:pt x="5686821" y="3246853"/>
                </a:cubicBezTo>
                <a:cubicBezTo>
                  <a:pt x="5663035" y="3271493"/>
                  <a:pt x="5636947" y="3283814"/>
                  <a:pt x="5608556" y="3283814"/>
                </a:cubicBezTo>
                <a:cubicBezTo>
                  <a:pt x="5586401" y="3283814"/>
                  <a:pt x="5571525" y="3277483"/>
                  <a:pt x="5563928" y="3264823"/>
                </a:cubicBezTo>
                <a:cubicBezTo>
                  <a:pt x="5556332" y="3252163"/>
                  <a:pt x="5552534" y="3230925"/>
                  <a:pt x="5552534" y="3201110"/>
                </a:cubicBezTo>
                <a:cubicBezTo>
                  <a:pt x="5552534" y="3171295"/>
                  <a:pt x="5557504" y="3135016"/>
                  <a:pt x="5567442" y="3092271"/>
                </a:cubicBezTo>
                <a:cubicBezTo>
                  <a:pt x="5577380" y="3049526"/>
                  <a:pt x="5587825" y="3009022"/>
                  <a:pt x="5598776" y="2970756"/>
                </a:cubicBezTo>
                <a:close/>
                <a:moveTo>
                  <a:pt x="6026590" y="2070194"/>
                </a:moveTo>
                <a:cubicBezTo>
                  <a:pt x="6034614" y="2071372"/>
                  <a:pt x="6040981" y="2078109"/>
                  <a:pt x="6045693" y="2090405"/>
                </a:cubicBezTo>
                <a:cubicBezTo>
                  <a:pt x="6051976" y="2106800"/>
                  <a:pt x="6047901" y="2139638"/>
                  <a:pt x="6033468" y="2188919"/>
                </a:cubicBezTo>
                <a:lnTo>
                  <a:pt x="5918131" y="2598339"/>
                </a:lnTo>
                <a:lnTo>
                  <a:pt x="5905671" y="2567345"/>
                </a:lnTo>
                <a:cubicBezTo>
                  <a:pt x="5886248" y="2512237"/>
                  <a:pt x="5876179" y="2460031"/>
                  <a:pt x="5875467" y="2410727"/>
                </a:cubicBezTo>
                <a:cubicBezTo>
                  <a:pt x="5874518" y="2344988"/>
                  <a:pt x="5882375" y="2287107"/>
                  <a:pt x="5899039" y="2237083"/>
                </a:cubicBezTo>
                <a:cubicBezTo>
                  <a:pt x="5915703" y="2187059"/>
                  <a:pt x="5936657" y="2147693"/>
                  <a:pt x="5961898" y="2118986"/>
                </a:cubicBezTo>
                <a:cubicBezTo>
                  <a:pt x="5987139" y="2090279"/>
                  <a:pt x="6005845" y="2074239"/>
                  <a:pt x="6018015" y="2070869"/>
                </a:cubicBezTo>
                <a:cubicBezTo>
                  <a:pt x="6021057" y="2070026"/>
                  <a:pt x="6023915" y="2069801"/>
                  <a:pt x="6026590" y="2070194"/>
                </a:cubicBezTo>
                <a:close/>
                <a:moveTo>
                  <a:pt x="8366696" y="2001346"/>
                </a:moveTo>
                <a:cubicBezTo>
                  <a:pt x="8383680" y="2001773"/>
                  <a:pt x="8399152" y="2007809"/>
                  <a:pt x="8413110" y="2019452"/>
                </a:cubicBezTo>
                <a:cubicBezTo>
                  <a:pt x="8431720" y="2034977"/>
                  <a:pt x="8444855" y="2053152"/>
                  <a:pt x="8452514" y="2073978"/>
                </a:cubicBezTo>
                <a:cubicBezTo>
                  <a:pt x="8447482" y="2085563"/>
                  <a:pt x="8441991" y="2100296"/>
                  <a:pt x="8436040" y="2118179"/>
                </a:cubicBezTo>
                <a:cubicBezTo>
                  <a:pt x="8430090" y="2136061"/>
                  <a:pt x="8420864" y="2168543"/>
                  <a:pt x="8408362" y="2215623"/>
                </a:cubicBezTo>
                <a:cubicBezTo>
                  <a:pt x="8395860" y="2262704"/>
                  <a:pt x="8375904" y="2333958"/>
                  <a:pt x="8348494" y="2429385"/>
                </a:cubicBezTo>
                <a:cubicBezTo>
                  <a:pt x="8321085" y="2524812"/>
                  <a:pt x="8283436" y="2657302"/>
                  <a:pt x="8235549" y="2826855"/>
                </a:cubicBezTo>
                <a:cubicBezTo>
                  <a:pt x="8201081" y="2930290"/>
                  <a:pt x="8161612" y="3011815"/>
                  <a:pt x="8117143" y="3071429"/>
                </a:cubicBezTo>
                <a:cubicBezTo>
                  <a:pt x="8072673" y="3131043"/>
                  <a:pt x="8037201" y="3167742"/>
                  <a:pt x="8010726" y="3181527"/>
                </a:cubicBezTo>
                <a:cubicBezTo>
                  <a:pt x="7984249" y="3195310"/>
                  <a:pt x="7964515" y="3190752"/>
                  <a:pt x="7951523" y="3167853"/>
                </a:cubicBezTo>
                <a:cubicBezTo>
                  <a:pt x="7938530" y="3144954"/>
                  <a:pt x="7941845" y="3098103"/>
                  <a:pt x="7961469" y="3027300"/>
                </a:cubicBezTo>
                <a:lnTo>
                  <a:pt x="8191159" y="2211374"/>
                </a:lnTo>
                <a:cubicBezTo>
                  <a:pt x="8214295" y="2140255"/>
                  <a:pt x="8240423" y="2088815"/>
                  <a:pt x="8269542" y="2057053"/>
                </a:cubicBezTo>
                <a:cubicBezTo>
                  <a:pt x="8298660" y="2025292"/>
                  <a:pt x="8325216" y="2007203"/>
                  <a:pt x="8349207" y="2002788"/>
                </a:cubicBezTo>
                <a:cubicBezTo>
                  <a:pt x="8355204" y="2001684"/>
                  <a:pt x="8361034" y="2001203"/>
                  <a:pt x="8366696" y="2001346"/>
                </a:cubicBezTo>
                <a:close/>
                <a:moveTo>
                  <a:pt x="5883870" y="1814331"/>
                </a:moveTo>
                <a:cubicBezTo>
                  <a:pt x="5776163" y="1835885"/>
                  <a:pt x="5693665" y="1867876"/>
                  <a:pt x="5636378" y="1910304"/>
                </a:cubicBezTo>
                <a:cubicBezTo>
                  <a:pt x="5579089" y="1952732"/>
                  <a:pt x="5531796" y="2016437"/>
                  <a:pt x="5494495" y="2101419"/>
                </a:cubicBezTo>
                <a:cubicBezTo>
                  <a:pt x="5457195" y="2186402"/>
                  <a:pt x="5421579" y="2298153"/>
                  <a:pt x="5387650" y="2436673"/>
                </a:cubicBezTo>
                <a:cubicBezTo>
                  <a:pt x="5353720" y="2575192"/>
                  <a:pt x="5307257" y="2748030"/>
                  <a:pt x="5248260" y="2955184"/>
                </a:cubicBezTo>
                <a:cubicBezTo>
                  <a:pt x="5244018" y="2970123"/>
                  <a:pt x="5238828" y="2991384"/>
                  <a:pt x="5232687" y="3018968"/>
                </a:cubicBezTo>
                <a:cubicBezTo>
                  <a:pt x="5226547" y="3046551"/>
                  <a:pt x="5223477" y="3077941"/>
                  <a:pt x="5223477" y="3113137"/>
                </a:cubicBezTo>
                <a:cubicBezTo>
                  <a:pt x="5223477" y="3148332"/>
                  <a:pt x="5227299" y="3185008"/>
                  <a:pt x="5234942" y="3223163"/>
                </a:cubicBezTo>
                <a:cubicBezTo>
                  <a:pt x="5242586" y="3261318"/>
                  <a:pt x="5259899" y="3296624"/>
                  <a:pt x="5286881" y="3329082"/>
                </a:cubicBezTo>
                <a:cubicBezTo>
                  <a:pt x="5313864" y="3361540"/>
                  <a:pt x="5351109" y="3388443"/>
                  <a:pt x="5398617" y="3409792"/>
                </a:cubicBezTo>
                <a:cubicBezTo>
                  <a:pt x="5446125" y="3431140"/>
                  <a:pt x="5506815" y="3441814"/>
                  <a:pt x="5580688" y="3441814"/>
                </a:cubicBezTo>
                <a:cubicBezTo>
                  <a:pt x="5672285" y="3445802"/>
                  <a:pt x="5746585" y="3436869"/>
                  <a:pt x="5803589" y="3415014"/>
                </a:cubicBezTo>
                <a:cubicBezTo>
                  <a:pt x="5860591" y="3393159"/>
                  <a:pt x="5918164" y="3358509"/>
                  <a:pt x="5976307" y="3311065"/>
                </a:cubicBezTo>
                <a:cubicBezTo>
                  <a:pt x="6002070" y="3289606"/>
                  <a:pt x="6023759" y="3270069"/>
                  <a:pt x="6041372" y="3252456"/>
                </a:cubicBezTo>
                <a:cubicBezTo>
                  <a:pt x="6058987" y="3234842"/>
                  <a:pt x="6075382" y="3211397"/>
                  <a:pt x="6090558" y="3182119"/>
                </a:cubicBezTo>
                <a:cubicBezTo>
                  <a:pt x="6105735" y="3152843"/>
                  <a:pt x="6120935" y="3115899"/>
                  <a:pt x="6136159" y="3071287"/>
                </a:cubicBezTo>
                <a:cubicBezTo>
                  <a:pt x="6151383" y="3026675"/>
                  <a:pt x="6168657" y="2970328"/>
                  <a:pt x="6187979" y="2902248"/>
                </a:cubicBezTo>
                <a:cubicBezTo>
                  <a:pt x="6207302" y="2834167"/>
                  <a:pt x="6232132" y="2745030"/>
                  <a:pt x="6262469" y="2634838"/>
                </a:cubicBezTo>
                <a:cubicBezTo>
                  <a:pt x="6292807" y="2524646"/>
                  <a:pt x="6331397" y="2388065"/>
                  <a:pt x="6378240" y="2225095"/>
                </a:cubicBezTo>
                <a:cubicBezTo>
                  <a:pt x="6391945" y="2172555"/>
                  <a:pt x="6397729" y="2122752"/>
                  <a:pt x="6395593" y="2075688"/>
                </a:cubicBezTo>
                <a:cubicBezTo>
                  <a:pt x="6393456" y="2028623"/>
                  <a:pt x="6383724" y="1986155"/>
                  <a:pt x="6366394" y="1948285"/>
                </a:cubicBezTo>
                <a:cubicBezTo>
                  <a:pt x="6349066" y="1910415"/>
                  <a:pt x="6323460" y="1878622"/>
                  <a:pt x="6289578" y="1852906"/>
                </a:cubicBezTo>
                <a:cubicBezTo>
                  <a:pt x="6255696" y="1827189"/>
                  <a:pt x="6214494" y="1814331"/>
                  <a:pt x="6165974" y="1814331"/>
                </a:cubicBezTo>
                <a:cubicBezTo>
                  <a:pt x="6101659" y="1814331"/>
                  <a:pt x="6045479" y="1830711"/>
                  <a:pt x="5997434" y="1863469"/>
                </a:cubicBezTo>
                <a:cubicBezTo>
                  <a:pt x="5985422" y="1871659"/>
                  <a:pt x="5973863" y="1880431"/>
                  <a:pt x="5962757" y="1889786"/>
                </a:cubicBezTo>
                <a:lnTo>
                  <a:pt x="5936588" y="1914194"/>
                </a:lnTo>
                <a:lnTo>
                  <a:pt x="5933269" y="1886471"/>
                </a:lnTo>
                <a:cubicBezTo>
                  <a:pt x="5931355" y="1873099"/>
                  <a:pt x="5927802" y="1857732"/>
                  <a:pt x="5922611" y="1840372"/>
                </a:cubicBezTo>
                <a:cubicBezTo>
                  <a:pt x="5917420" y="1823011"/>
                  <a:pt x="5904507" y="1814331"/>
                  <a:pt x="5883870" y="1814331"/>
                </a:cubicBezTo>
                <a:close/>
                <a:moveTo>
                  <a:pt x="6911908" y="1813239"/>
                </a:moveTo>
                <a:cubicBezTo>
                  <a:pt x="6878516" y="1813239"/>
                  <a:pt x="6844166" y="1823170"/>
                  <a:pt x="6808860" y="1843030"/>
                </a:cubicBezTo>
                <a:cubicBezTo>
                  <a:pt x="6773554" y="1862892"/>
                  <a:pt x="6742283" y="1884865"/>
                  <a:pt x="6715048" y="1908951"/>
                </a:cubicBezTo>
                <a:cubicBezTo>
                  <a:pt x="6687811" y="1933037"/>
                  <a:pt x="6664533" y="1956451"/>
                  <a:pt x="6645210" y="1979192"/>
                </a:cubicBezTo>
                <a:cubicBezTo>
                  <a:pt x="6625887" y="2001933"/>
                  <a:pt x="6616226" y="2017323"/>
                  <a:pt x="6616226" y="2025363"/>
                </a:cubicBezTo>
                <a:cubicBezTo>
                  <a:pt x="6616226" y="2051443"/>
                  <a:pt x="6623996" y="2066430"/>
                  <a:pt x="6639537" y="2070323"/>
                </a:cubicBezTo>
                <a:cubicBezTo>
                  <a:pt x="6655077" y="2074216"/>
                  <a:pt x="6667096" y="2077223"/>
                  <a:pt x="6675595" y="2079343"/>
                </a:cubicBezTo>
                <a:lnTo>
                  <a:pt x="6675685" y="2079363"/>
                </a:lnTo>
                <a:lnTo>
                  <a:pt x="6670586" y="2096625"/>
                </a:lnTo>
                <a:cubicBezTo>
                  <a:pt x="6668434" y="2107323"/>
                  <a:pt x="6663805" y="2124343"/>
                  <a:pt x="6656699" y="2147685"/>
                </a:cubicBezTo>
                <a:cubicBezTo>
                  <a:pt x="6649593" y="2171027"/>
                  <a:pt x="6640518" y="2201468"/>
                  <a:pt x="6629471" y="2239005"/>
                </a:cubicBezTo>
                <a:cubicBezTo>
                  <a:pt x="6618425" y="2276543"/>
                  <a:pt x="6603178" y="2331339"/>
                  <a:pt x="6583728" y="2403392"/>
                </a:cubicBezTo>
                <a:cubicBezTo>
                  <a:pt x="6564279" y="2475445"/>
                  <a:pt x="6538159" y="2569345"/>
                  <a:pt x="6505369" y="2685092"/>
                </a:cubicBezTo>
                <a:cubicBezTo>
                  <a:pt x="6472579" y="2800838"/>
                  <a:pt x="6433901" y="2938171"/>
                  <a:pt x="6389337" y="3097090"/>
                </a:cubicBezTo>
                <a:cubicBezTo>
                  <a:pt x="6369682" y="3174982"/>
                  <a:pt x="6368590" y="3239716"/>
                  <a:pt x="6386061" y="3291291"/>
                </a:cubicBezTo>
                <a:cubicBezTo>
                  <a:pt x="6403532" y="3342866"/>
                  <a:pt x="6431947" y="3381844"/>
                  <a:pt x="6471305" y="3408225"/>
                </a:cubicBezTo>
                <a:cubicBezTo>
                  <a:pt x="6510662" y="3434606"/>
                  <a:pt x="6555211" y="3446182"/>
                  <a:pt x="6604950" y="3442953"/>
                </a:cubicBezTo>
                <a:cubicBezTo>
                  <a:pt x="6654689" y="3439725"/>
                  <a:pt x="6702553" y="3412363"/>
                  <a:pt x="6748542" y="3360867"/>
                </a:cubicBezTo>
                <a:cubicBezTo>
                  <a:pt x="6731292" y="3343111"/>
                  <a:pt x="6720586" y="3332453"/>
                  <a:pt x="6716424" y="3328892"/>
                </a:cubicBezTo>
                <a:cubicBezTo>
                  <a:pt x="6712262" y="3325331"/>
                  <a:pt x="6709121" y="3317901"/>
                  <a:pt x="6707000" y="3306602"/>
                </a:cubicBezTo>
                <a:cubicBezTo>
                  <a:pt x="6704880" y="3295303"/>
                  <a:pt x="6705695" y="3275165"/>
                  <a:pt x="6709445" y="3246189"/>
                </a:cubicBezTo>
                <a:cubicBezTo>
                  <a:pt x="6713196" y="3217212"/>
                  <a:pt x="6722762" y="3174792"/>
                  <a:pt x="6738144" y="3118929"/>
                </a:cubicBezTo>
                <a:lnTo>
                  <a:pt x="6891778" y="2572431"/>
                </a:lnTo>
                <a:cubicBezTo>
                  <a:pt x="6921972" y="2527138"/>
                  <a:pt x="6955783" y="2476165"/>
                  <a:pt x="6993210" y="2419510"/>
                </a:cubicBezTo>
                <a:cubicBezTo>
                  <a:pt x="7030637" y="2362855"/>
                  <a:pt x="7065683" y="2311462"/>
                  <a:pt x="7098346" y="2265331"/>
                </a:cubicBezTo>
                <a:cubicBezTo>
                  <a:pt x="7131010" y="2219200"/>
                  <a:pt x="7161047" y="2179605"/>
                  <a:pt x="7188456" y="2146546"/>
                </a:cubicBezTo>
                <a:cubicBezTo>
                  <a:pt x="7215866" y="2113487"/>
                  <a:pt x="7230860" y="2093072"/>
                  <a:pt x="7233440" y="2085301"/>
                </a:cubicBezTo>
                <a:cubicBezTo>
                  <a:pt x="7236019" y="2077531"/>
                  <a:pt x="7237626" y="2079691"/>
                  <a:pt x="7238259" y="2091782"/>
                </a:cubicBezTo>
                <a:cubicBezTo>
                  <a:pt x="7238892" y="2103872"/>
                  <a:pt x="7232071" y="2135602"/>
                  <a:pt x="7217797" y="2186971"/>
                </a:cubicBezTo>
                <a:lnTo>
                  <a:pt x="6961567" y="3097422"/>
                </a:lnTo>
                <a:cubicBezTo>
                  <a:pt x="6941976" y="3175030"/>
                  <a:pt x="6940907" y="3239637"/>
                  <a:pt x="6958363" y="3291244"/>
                </a:cubicBezTo>
                <a:cubicBezTo>
                  <a:pt x="6975818" y="3342850"/>
                  <a:pt x="7004233" y="3381844"/>
                  <a:pt x="7043606" y="3408225"/>
                </a:cubicBezTo>
                <a:cubicBezTo>
                  <a:pt x="7082980" y="3434606"/>
                  <a:pt x="7127536" y="3446182"/>
                  <a:pt x="7177275" y="3442953"/>
                </a:cubicBezTo>
                <a:cubicBezTo>
                  <a:pt x="7227015" y="3439725"/>
                  <a:pt x="7274863" y="3412363"/>
                  <a:pt x="7320820" y="3360867"/>
                </a:cubicBezTo>
                <a:cubicBezTo>
                  <a:pt x="7303538" y="3343111"/>
                  <a:pt x="7292825" y="3332453"/>
                  <a:pt x="7288678" y="3328892"/>
                </a:cubicBezTo>
                <a:cubicBezTo>
                  <a:pt x="7284532" y="3325331"/>
                  <a:pt x="7281399" y="3317893"/>
                  <a:pt x="7279278" y="3306579"/>
                </a:cubicBezTo>
                <a:cubicBezTo>
                  <a:pt x="7277157" y="3295263"/>
                  <a:pt x="7277980" y="3275126"/>
                  <a:pt x="7281747" y="3246165"/>
                </a:cubicBezTo>
                <a:cubicBezTo>
                  <a:pt x="7285513" y="3217205"/>
                  <a:pt x="7295088" y="3174792"/>
                  <a:pt x="7310470" y="3118929"/>
                </a:cubicBezTo>
                <a:lnTo>
                  <a:pt x="7563803" y="2218733"/>
                </a:lnTo>
                <a:cubicBezTo>
                  <a:pt x="7582603" y="2164515"/>
                  <a:pt x="7590390" y="2113138"/>
                  <a:pt x="7587161" y="2064602"/>
                </a:cubicBezTo>
                <a:cubicBezTo>
                  <a:pt x="7583932" y="2016065"/>
                  <a:pt x="7572332" y="1972949"/>
                  <a:pt x="7552361" y="1935253"/>
                </a:cubicBezTo>
                <a:cubicBezTo>
                  <a:pt x="7532390" y="1897557"/>
                  <a:pt x="7505185" y="1867797"/>
                  <a:pt x="7470749" y="1845974"/>
                </a:cubicBezTo>
                <a:cubicBezTo>
                  <a:pt x="7436313" y="1824151"/>
                  <a:pt x="7398063" y="1813239"/>
                  <a:pt x="7356000" y="1813239"/>
                </a:cubicBezTo>
                <a:cubicBezTo>
                  <a:pt x="7325646" y="1813239"/>
                  <a:pt x="7291107" y="1831494"/>
                  <a:pt x="7252383" y="1868003"/>
                </a:cubicBezTo>
                <a:cubicBezTo>
                  <a:pt x="7213658" y="1904512"/>
                  <a:pt x="7173683" y="1948902"/>
                  <a:pt x="7132458" y="2001174"/>
                </a:cubicBezTo>
                <a:cubicBezTo>
                  <a:pt x="7091233" y="2053445"/>
                  <a:pt x="7049936" y="2110607"/>
                  <a:pt x="7008569" y="2172658"/>
                </a:cubicBezTo>
                <a:lnTo>
                  <a:pt x="7001228" y="2184934"/>
                </a:lnTo>
                <a:lnTo>
                  <a:pt x="7014266" y="2145477"/>
                </a:lnTo>
                <a:cubicBezTo>
                  <a:pt x="7035377" y="2079074"/>
                  <a:pt x="7048528" y="2021509"/>
                  <a:pt x="7053719" y="1972783"/>
                </a:cubicBezTo>
                <a:cubicBezTo>
                  <a:pt x="7058909" y="1924057"/>
                  <a:pt x="7051123" y="1885284"/>
                  <a:pt x="7030360" y="1856466"/>
                </a:cubicBezTo>
                <a:cubicBezTo>
                  <a:pt x="7009598" y="1827648"/>
                  <a:pt x="6970113" y="1813239"/>
                  <a:pt x="6911908" y="1813239"/>
                </a:cubicBezTo>
                <a:close/>
                <a:moveTo>
                  <a:pt x="8716198" y="1811836"/>
                </a:moveTo>
                <a:cubicBezTo>
                  <a:pt x="8685152" y="1812269"/>
                  <a:pt x="8653398" y="1820847"/>
                  <a:pt x="8620936" y="1837571"/>
                </a:cubicBezTo>
                <a:cubicBezTo>
                  <a:pt x="8577654" y="1859869"/>
                  <a:pt x="8547610" y="1892445"/>
                  <a:pt x="8530803" y="1935301"/>
                </a:cubicBezTo>
                <a:cubicBezTo>
                  <a:pt x="8525454" y="1913240"/>
                  <a:pt x="8502998" y="1887365"/>
                  <a:pt x="8463434" y="1857677"/>
                </a:cubicBezTo>
                <a:cubicBezTo>
                  <a:pt x="8423870" y="1827989"/>
                  <a:pt x="8372723" y="1813144"/>
                  <a:pt x="8309992" y="1813144"/>
                </a:cubicBezTo>
                <a:cubicBezTo>
                  <a:pt x="8195194" y="1813144"/>
                  <a:pt x="8097884" y="1844004"/>
                  <a:pt x="8018061" y="1905723"/>
                </a:cubicBezTo>
                <a:cubicBezTo>
                  <a:pt x="7938237" y="1967442"/>
                  <a:pt x="7878686" y="2065480"/>
                  <a:pt x="7839407" y="2199838"/>
                </a:cubicBezTo>
                <a:lnTo>
                  <a:pt x="7612899" y="3004654"/>
                </a:lnTo>
                <a:cubicBezTo>
                  <a:pt x="7588401" y="3094985"/>
                  <a:pt x="7592112" y="3176534"/>
                  <a:pt x="7624032" y="3249298"/>
                </a:cubicBezTo>
                <a:cubicBezTo>
                  <a:pt x="7655951" y="3322063"/>
                  <a:pt x="7702937" y="3375308"/>
                  <a:pt x="7764989" y="3409032"/>
                </a:cubicBezTo>
                <a:cubicBezTo>
                  <a:pt x="7827040" y="3442756"/>
                  <a:pt x="7895691" y="3451642"/>
                  <a:pt x="7970940" y="3435690"/>
                </a:cubicBezTo>
                <a:cubicBezTo>
                  <a:pt x="8017972" y="3425720"/>
                  <a:pt x="8054064" y="3403751"/>
                  <a:pt x="8079218" y="3369783"/>
                </a:cubicBezTo>
                <a:lnTo>
                  <a:pt x="8088921" y="3354417"/>
                </a:lnTo>
                <a:lnTo>
                  <a:pt x="8083637" y="3369822"/>
                </a:lnTo>
                <a:cubicBezTo>
                  <a:pt x="8073326" y="3401050"/>
                  <a:pt x="8062387" y="3438792"/>
                  <a:pt x="8050819" y="3483047"/>
                </a:cubicBezTo>
                <a:cubicBezTo>
                  <a:pt x="8027682" y="3571559"/>
                  <a:pt x="8000177" y="3661644"/>
                  <a:pt x="7968305" y="3753305"/>
                </a:cubicBezTo>
                <a:cubicBezTo>
                  <a:pt x="7936433" y="3844966"/>
                  <a:pt x="7900375" y="3934965"/>
                  <a:pt x="7860131" y="4023302"/>
                </a:cubicBezTo>
                <a:cubicBezTo>
                  <a:pt x="7819887" y="4111640"/>
                  <a:pt x="7773867" y="4189390"/>
                  <a:pt x="7722070" y="4256553"/>
                </a:cubicBezTo>
                <a:cubicBezTo>
                  <a:pt x="7670274" y="4323716"/>
                  <a:pt x="7612582" y="4377403"/>
                  <a:pt x="7548996" y="4417615"/>
                </a:cubicBezTo>
                <a:cubicBezTo>
                  <a:pt x="7485409" y="4457828"/>
                  <a:pt x="7415176" y="4477934"/>
                  <a:pt x="7338296" y="4477934"/>
                </a:cubicBezTo>
                <a:cubicBezTo>
                  <a:pt x="7308703" y="4477934"/>
                  <a:pt x="7287758" y="4472118"/>
                  <a:pt x="7275462" y="4460487"/>
                </a:cubicBezTo>
                <a:cubicBezTo>
                  <a:pt x="7263165" y="4448855"/>
                  <a:pt x="7255751" y="4430901"/>
                  <a:pt x="7253219" y="4406625"/>
                </a:cubicBezTo>
                <a:cubicBezTo>
                  <a:pt x="7250687" y="4382349"/>
                  <a:pt x="7253923" y="4352637"/>
                  <a:pt x="7262928" y="4317488"/>
                </a:cubicBezTo>
                <a:cubicBezTo>
                  <a:pt x="7271933" y="4282340"/>
                  <a:pt x="7285440" y="4242579"/>
                  <a:pt x="7303449" y="4198204"/>
                </a:cubicBezTo>
                <a:cubicBezTo>
                  <a:pt x="7349247" y="4089041"/>
                  <a:pt x="7406646" y="3997087"/>
                  <a:pt x="7475645" y="3922344"/>
                </a:cubicBezTo>
                <a:cubicBezTo>
                  <a:pt x="7544643" y="3847601"/>
                  <a:pt x="7633013" y="3790732"/>
                  <a:pt x="7740752" y="3751739"/>
                </a:cubicBezTo>
                <a:cubicBezTo>
                  <a:pt x="7743791" y="3751739"/>
                  <a:pt x="7755192" y="3756209"/>
                  <a:pt x="7774959" y="3765151"/>
                </a:cubicBezTo>
                <a:cubicBezTo>
                  <a:pt x="7794724" y="3774092"/>
                  <a:pt x="7815622" y="3777407"/>
                  <a:pt x="7837651" y="3775097"/>
                </a:cubicBezTo>
                <a:cubicBezTo>
                  <a:pt x="7859743" y="3772881"/>
                  <a:pt x="7880569" y="3764605"/>
                  <a:pt x="7900129" y="3750267"/>
                </a:cubicBezTo>
                <a:cubicBezTo>
                  <a:pt x="7919690" y="3735929"/>
                  <a:pt x="7933371" y="3718553"/>
                  <a:pt x="7941173" y="3698138"/>
                </a:cubicBezTo>
                <a:cubicBezTo>
                  <a:pt x="7948975" y="3677723"/>
                  <a:pt x="7950652" y="3657095"/>
                  <a:pt x="7946205" y="3636253"/>
                </a:cubicBezTo>
                <a:cubicBezTo>
                  <a:pt x="7941758" y="3615411"/>
                  <a:pt x="7926779" y="3601350"/>
                  <a:pt x="7901269" y="3594070"/>
                </a:cubicBezTo>
                <a:cubicBezTo>
                  <a:pt x="7881487" y="3585145"/>
                  <a:pt x="7851182" y="3584282"/>
                  <a:pt x="7810352" y="3591483"/>
                </a:cubicBezTo>
                <a:cubicBezTo>
                  <a:pt x="7769523" y="3598683"/>
                  <a:pt x="7722062" y="3608772"/>
                  <a:pt x="7667971" y="3621749"/>
                </a:cubicBezTo>
                <a:cubicBezTo>
                  <a:pt x="7552920" y="3647544"/>
                  <a:pt x="7450150" y="3689244"/>
                  <a:pt x="7359661" y="3746849"/>
                </a:cubicBezTo>
                <a:cubicBezTo>
                  <a:pt x="7269171" y="3804453"/>
                  <a:pt x="7194143" y="3869717"/>
                  <a:pt x="7134576" y="3942640"/>
                </a:cubicBezTo>
                <a:cubicBezTo>
                  <a:pt x="7075009" y="4015564"/>
                  <a:pt x="7032368" y="4091652"/>
                  <a:pt x="7006652" y="4170906"/>
                </a:cubicBezTo>
                <a:cubicBezTo>
                  <a:pt x="6980935" y="4250159"/>
                  <a:pt x="6975009" y="4323724"/>
                  <a:pt x="6988872" y="4391599"/>
                </a:cubicBezTo>
                <a:cubicBezTo>
                  <a:pt x="7002735" y="4459474"/>
                  <a:pt x="7038777" y="4515139"/>
                  <a:pt x="7096999" y="4558596"/>
                </a:cubicBezTo>
                <a:cubicBezTo>
                  <a:pt x="7155220" y="4602053"/>
                  <a:pt x="7235653" y="4623781"/>
                  <a:pt x="7338296" y="4623781"/>
                </a:cubicBezTo>
                <a:cubicBezTo>
                  <a:pt x="7462051" y="4623781"/>
                  <a:pt x="7573335" y="4600328"/>
                  <a:pt x="7672149" y="4553421"/>
                </a:cubicBezTo>
                <a:cubicBezTo>
                  <a:pt x="7770962" y="4506515"/>
                  <a:pt x="7858295" y="4446172"/>
                  <a:pt x="7934146" y="4372395"/>
                </a:cubicBezTo>
                <a:cubicBezTo>
                  <a:pt x="8009997" y="4298617"/>
                  <a:pt x="8075649" y="4216340"/>
                  <a:pt x="8131101" y="4125566"/>
                </a:cubicBezTo>
                <a:cubicBezTo>
                  <a:pt x="8186553" y="4034791"/>
                  <a:pt x="8234037" y="3944824"/>
                  <a:pt x="8273554" y="3855664"/>
                </a:cubicBezTo>
                <a:cubicBezTo>
                  <a:pt x="8313069" y="3766504"/>
                  <a:pt x="8344775" y="3683088"/>
                  <a:pt x="8368672" y="3605417"/>
                </a:cubicBezTo>
                <a:cubicBezTo>
                  <a:pt x="8392568" y="3527746"/>
                  <a:pt x="8410878" y="3468021"/>
                  <a:pt x="8423602" y="3426242"/>
                </a:cubicBezTo>
                <a:lnTo>
                  <a:pt x="8775068" y="2172254"/>
                </a:lnTo>
                <a:cubicBezTo>
                  <a:pt x="8792824" y="2113067"/>
                  <a:pt x="8810445" y="2074738"/>
                  <a:pt x="8827932" y="2057267"/>
                </a:cubicBezTo>
                <a:cubicBezTo>
                  <a:pt x="8845419" y="2039796"/>
                  <a:pt x="8873676" y="2024113"/>
                  <a:pt x="8912701" y="2010218"/>
                </a:cubicBezTo>
                <a:cubicBezTo>
                  <a:pt x="8903111" y="1946252"/>
                  <a:pt x="8883290" y="1899242"/>
                  <a:pt x="8853237" y="1869190"/>
                </a:cubicBezTo>
                <a:cubicBezTo>
                  <a:pt x="8823185" y="1839137"/>
                  <a:pt x="8787776" y="1820780"/>
                  <a:pt x="8747010" y="1814118"/>
                </a:cubicBezTo>
                <a:cubicBezTo>
                  <a:pt x="8736818" y="1812452"/>
                  <a:pt x="8726548" y="1811691"/>
                  <a:pt x="8716198" y="1811836"/>
                </a:cubicBezTo>
                <a:close/>
                <a:moveTo>
                  <a:pt x="6394064" y="1188545"/>
                </a:moveTo>
                <a:cubicBezTo>
                  <a:pt x="6377216" y="1186402"/>
                  <a:pt x="6360769" y="1192370"/>
                  <a:pt x="6344722" y="1206446"/>
                </a:cubicBezTo>
                <a:lnTo>
                  <a:pt x="6005030" y="1492490"/>
                </a:lnTo>
                <a:cubicBezTo>
                  <a:pt x="5990091" y="1507429"/>
                  <a:pt x="5979796" y="1526784"/>
                  <a:pt x="5974146" y="1550554"/>
                </a:cubicBezTo>
                <a:cubicBezTo>
                  <a:pt x="5968497" y="1574324"/>
                  <a:pt x="5965672" y="1597943"/>
                  <a:pt x="5965672" y="1621412"/>
                </a:cubicBezTo>
                <a:cubicBezTo>
                  <a:pt x="5965672" y="1644881"/>
                  <a:pt x="5966867" y="1667337"/>
                  <a:pt x="5969257" y="1688781"/>
                </a:cubicBezTo>
                <a:cubicBezTo>
                  <a:pt x="5971646" y="1710224"/>
                  <a:pt x="5976561" y="1724665"/>
                  <a:pt x="5983997" y="1732102"/>
                </a:cubicBezTo>
                <a:cubicBezTo>
                  <a:pt x="6005236" y="1753150"/>
                  <a:pt x="6028831" y="1758309"/>
                  <a:pt x="6054784" y="1747580"/>
                </a:cubicBezTo>
                <a:cubicBezTo>
                  <a:pt x="6062634" y="1739730"/>
                  <a:pt x="6069455" y="1730979"/>
                  <a:pt x="6075248" y="1721325"/>
                </a:cubicBezTo>
                <a:cubicBezTo>
                  <a:pt x="6081039" y="1711672"/>
                  <a:pt x="6090993" y="1701370"/>
                  <a:pt x="6105109" y="1690418"/>
                </a:cubicBezTo>
                <a:lnTo>
                  <a:pt x="6387355" y="1555016"/>
                </a:lnTo>
                <a:cubicBezTo>
                  <a:pt x="6417898" y="1542325"/>
                  <a:pt x="6443876" y="1524315"/>
                  <a:pt x="6465288" y="1500989"/>
                </a:cubicBezTo>
                <a:cubicBezTo>
                  <a:pt x="6486699" y="1477662"/>
                  <a:pt x="6494430" y="1447752"/>
                  <a:pt x="6488479" y="1411258"/>
                </a:cubicBezTo>
                <a:cubicBezTo>
                  <a:pt x="6486169" y="1392743"/>
                  <a:pt x="6482553" y="1369179"/>
                  <a:pt x="6477631" y="1340566"/>
                </a:cubicBezTo>
                <a:cubicBezTo>
                  <a:pt x="6472710" y="1311954"/>
                  <a:pt x="6465913" y="1282535"/>
                  <a:pt x="6457240" y="1252308"/>
                </a:cubicBezTo>
                <a:cubicBezTo>
                  <a:pt x="6449264" y="1223095"/>
                  <a:pt x="6433866" y="1203455"/>
                  <a:pt x="6411046" y="1193390"/>
                </a:cubicBezTo>
                <a:cubicBezTo>
                  <a:pt x="6405341" y="1190874"/>
                  <a:pt x="6399680" y="1189259"/>
                  <a:pt x="6394064" y="1188545"/>
                </a:cubicBezTo>
                <a:close/>
                <a:moveTo>
                  <a:pt x="4922873" y="579571"/>
                </a:moveTo>
                <a:cubicBezTo>
                  <a:pt x="4875587" y="579571"/>
                  <a:pt x="4818671" y="589960"/>
                  <a:pt x="4752126" y="610739"/>
                </a:cubicBezTo>
                <a:cubicBezTo>
                  <a:pt x="4685579" y="631518"/>
                  <a:pt x="4619801" y="665487"/>
                  <a:pt x="4554790" y="712647"/>
                </a:cubicBezTo>
                <a:cubicBezTo>
                  <a:pt x="4489780" y="759806"/>
                  <a:pt x="4433038" y="821525"/>
                  <a:pt x="4384564" y="897803"/>
                </a:cubicBezTo>
                <a:cubicBezTo>
                  <a:pt x="4336092" y="974082"/>
                  <a:pt x="4306680" y="1068053"/>
                  <a:pt x="4296330" y="1179717"/>
                </a:cubicBezTo>
                <a:cubicBezTo>
                  <a:pt x="4288387" y="1268688"/>
                  <a:pt x="4295143" y="1352317"/>
                  <a:pt x="4316603" y="1430605"/>
                </a:cubicBezTo>
                <a:cubicBezTo>
                  <a:pt x="4338062" y="1508893"/>
                  <a:pt x="4366175" y="1582766"/>
                  <a:pt x="4400944" y="1652224"/>
                </a:cubicBezTo>
                <a:cubicBezTo>
                  <a:pt x="4435712" y="1721681"/>
                  <a:pt x="4472474" y="1790680"/>
                  <a:pt x="4511231" y="1859220"/>
                </a:cubicBezTo>
                <a:cubicBezTo>
                  <a:pt x="4549987" y="1927760"/>
                  <a:pt x="4584305" y="1997842"/>
                  <a:pt x="4614183" y="2069468"/>
                </a:cubicBezTo>
                <a:cubicBezTo>
                  <a:pt x="4664571" y="2191324"/>
                  <a:pt x="4688792" y="2317159"/>
                  <a:pt x="4686845" y="2446975"/>
                </a:cubicBezTo>
                <a:cubicBezTo>
                  <a:pt x="4684899" y="2576791"/>
                  <a:pt x="4659016" y="2694357"/>
                  <a:pt x="4609198" y="2799675"/>
                </a:cubicBezTo>
                <a:cubicBezTo>
                  <a:pt x="4559380" y="2904994"/>
                  <a:pt x="4487596" y="2991250"/>
                  <a:pt x="4393847" y="3058444"/>
                </a:cubicBezTo>
                <a:cubicBezTo>
                  <a:pt x="4300097" y="3125639"/>
                  <a:pt x="4185315" y="3159236"/>
                  <a:pt x="4049502" y="3159236"/>
                </a:cubicBezTo>
                <a:cubicBezTo>
                  <a:pt x="3976483" y="3159236"/>
                  <a:pt x="3905808" y="3143790"/>
                  <a:pt x="3837473" y="3112899"/>
                </a:cubicBezTo>
                <a:cubicBezTo>
                  <a:pt x="3769139" y="3082008"/>
                  <a:pt x="3708307" y="3037523"/>
                  <a:pt x="3654975" y="2979444"/>
                </a:cubicBezTo>
                <a:cubicBezTo>
                  <a:pt x="3601643" y="2921365"/>
                  <a:pt x="3559730" y="2851812"/>
                  <a:pt x="3529234" y="2770786"/>
                </a:cubicBezTo>
                <a:cubicBezTo>
                  <a:pt x="3498739" y="2689760"/>
                  <a:pt x="3485406" y="2599318"/>
                  <a:pt x="3489235" y="2499460"/>
                </a:cubicBezTo>
                <a:cubicBezTo>
                  <a:pt x="3494996" y="2339465"/>
                  <a:pt x="3524447" y="2211556"/>
                  <a:pt x="3577589" y="2115734"/>
                </a:cubicBezTo>
                <a:cubicBezTo>
                  <a:pt x="3630730" y="2019911"/>
                  <a:pt x="3691231" y="1952463"/>
                  <a:pt x="3759090" y="1913390"/>
                </a:cubicBezTo>
                <a:cubicBezTo>
                  <a:pt x="3826950" y="1874317"/>
                  <a:pt x="3894413" y="1860415"/>
                  <a:pt x="3961481" y="1871682"/>
                </a:cubicBezTo>
                <a:cubicBezTo>
                  <a:pt x="4028549" y="1882950"/>
                  <a:pt x="4082244" y="1915448"/>
                  <a:pt x="4122568" y="1969175"/>
                </a:cubicBezTo>
                <a:cubicBezTo>
                  <a:pt x="4162891" y="2022902"/>
                  <a:pt x="4182562" y="2099544"/>
                  <a:pt x="4181581" y="2199102"/>
                </a:cubicBezTo>
                <a:cubicBezTo>
                  <a:pt x="4180599" y="2298659"/>
                  <a:pt x="4143457" y="2414430"/>
                  <a:pt x="4070154" y="2546414"/>
                </a:cubicBezTo>
                <a:cubicBezTo>
                  <a:pt x="4042079" y="2619875"/>
                  <a:pt x="4048054" y="2656036"/>
                  <a:pt x="4088076" y="2654897"/>
                </a:cubicBezTo>
                <a:cubicBezTo>
                  <a:pt x="4128099" y="2653757"/>
                  <a:pt x="4170447" y="2632480"/>
                  <a:pt x="4215123" y="2591065"/>
                </a:cubicBezTo>
                <a:cubicBezTo>
                  <a:pt x="4259797" y="2549650"/>
                  <a:pt x="4303396" y="2491096"/>
                  <a:pt x="4345920" y="2415403"/>
                </a:cubicBezTo>
                <a:cubicBezTo>
                  <a:pt x="4388442" y="2339710"/>
                  <a:pt x="4414862" y="2248137"/>
                  <a:pt x="4425180" y="2140682"/>
                </a:cubicBezTo>
                <a:cubicBezTo>
                  <a:pt x="4433441" y="2053643"/>
                  <a:pt x="4426043" y="1973938"/>
                  <a:pt x="4402985" y="1901569"/>
                </a:cubicBezTo>
                <a:cubicBezTo>
                  <a:pt x="4379929" y="1829199"/>
                  <a:pt x="4344803" y="1767330"/>
                  <a:pt x="4297613" y="1715961"/>
                </a:cubicBezTo>
                <a:cubicBezTo>
                  <a:pt x="4250421" y="1664591"/>
                  <a:pt x="4194272" y="1625020"/>
                  <a:pt x="4129167" y="1597246"/>
                </a:cubicBezTo>
                <a:cubicBezTo>
                  <a:pt x="4064061" y="1569473"/>
                  <a:pt x="3995775" y="1555586"/>
                  <a:pt x="3924307" y="1555586"/>
                </a:cubicBezTo>
                <a:cubicBezTo>
                  <a:pt x="3834229" y="1555586"/>
                  <a:pt x="3741745" y="1578010"/>
                  <a:pt x="3646856" y="1622860"/>
                </a:cubicBezTo>
                <a:cubicBezTo>
                  <a:pt x="3551967" y="1667709"/>
                  <a:pt x="3466724" y="1731564"/>
                  <a:pt x="3391126" y="1814426"/>
                </a:cubicBezTo>
                <a:cubicBezTo>
                  <a:pt x="3315528" y="1897288"/>
                  <a:pt x="3254846" y="1997898"/>
                  <a:pt x="3209078" y="2116256"/>
                </a:cubicBezTo>
                <a:cubicBezTo>
                  <a:pt x="3163311" y="2234614"/>
                  <a:pt x="3142406" y="2368157"/>
                  <a:pt x="3146363" y="2516884"/>
                </a:cubicBezTo>
                <a:cubicBezTo>
                  <a:pt x="3150445" y="2640575"/>
                  <a:pt x="3169776" y="2749295"/>
                  <a:pt x="3204355" y="2843045"/>
                </a:cubicBezTo>
                <a:cubicBezTo>
                  <a:pt x="3238933" y="2936794"/>
                  <a:pt x="3282991" y="3018224"/>
                  <a:pt x="3336528" y="3087334"/>
                </a:cubicBezTo>
                <a:cubicBezTo>
                  <a:pt x="3390066" y="3156443"/>
                  <a:pt x="3449363" y="3213834"/>
                  <a:pt x="3514422" y="3259506"/>
                </a:cubicBezTo>
                <a:cubicBezTo>
                  <a:pt x="3579480" y="3305178"/>
                  <a:pt x="3643921" y="3341252"/>
                  <a:pt x="3707745" y="3367728"/>
                </a:cubicBezTo>
                <a:cubicBezTo>
                  <a:pt x="3771568" y="3394204"/>
                  <a:pt x="3832433" y="3413171"/>
                  <a:pt x="3890338" y="3424628"/>
                </a:cubicBezTo>
                <a:cubicBezTo>
                  <a:pt x="3948243" y="3436085"/>
                  <a:pt x="3997325" y="3441814"/>
                  <a:pt x="4037586" y="3441814"/>
                </a:cubicBezTo>
                <a:cubicBezTo>
                  <a:pt x="4171152" y="3441814"/>
                  <a:pt x="4294858" y="3420972"/>
                  <a:pt x="4408706" y="3379288"/>
                </a:cubicBezTo>
                <a:cubicBezTo>
                  <a:pt x="4522555" y="3337604"/>
                  <a:pt x="4624241" y="3280245"/>
                  <a:pt x="4713764" y="3207211"/>
                </a:cubicBezTo>
                <a:cubicBezTo>
                  <a:pt x="4803289" y="3134177"/>
                  <a:pt x="4877257" y="3047952"/>
                  <a:pt x="4935668" y="2948537"/>
                </a:cubicBezTo>
                <a:cubicBezTo>
                  <a:pt x="4994080" y="2849122"/>
                  <a:pt x="5032970" y="2743147"/>
                  <a:pt x="5052341" y="2630613"/>
                </a:cubicBezTo>
                <a:cubicBezTo>
                  <a:pt x="5071711" y="2518078"/>
                  <a:pt x="5069677" y="2401469"/>
                  <a:pt x="5046240" y="2280785"/>
                </a:cubicBezTo>
                <a:cubicBezTo>
                  <a:pt x="5022803" y="2160100"/>
                  <a:pt x="4974321" y="2040524"/>
                  <a:pt x="4900797" y="1922055"/>
                </a:cubicBezTo>
                <a:cubicBezTo>
                  <a:pt x="4800717" y="1761142"/>
                  <a:pt x="4731220" y="1620858"/>
                  <a:pt x="4692306" y="1501202"/>
                </a:cubicBezTo>
                <a:cubicBezTo>
                  <a:pt x="4653390" y="1381546"/>
                  <a:pt x="4634867" y="1281807"/>
                  <a:pt x="4636734" y="1201983"/>
                </a:cubicBezTo>
                <a:cubicBezTo>
                  <a:pt x="4638602" y="1122160"/>
                  <a:pt x="4655147" y="1059959"/>
                  <a:pt x="4686370" y="1015378"/>
                </a:cubicBezTo>
                <a:cubicBezTo>
                  <a:pt x="4717594" y="970798"/>
                  <a:pt x="4755211" y="940350"/>
                  <a:pt x="4799221" y="924034"/>
                </a:cubicBezTo>
                <a:cubicBezTo>
                  <a:pt x="4843232" y="907718"/>
                  <a:pt x="4889165" y="905123"/>
                  <a:pt x="4937022" y="916248"/>
                </a:cubicBezTo>
                <a:cubicBezTo>
                  <a:pt x="4984877" y="927373"/>
                  <a:pt x="5026735" y="949964"/>
                  <a:pt x="5062595" y="984020"/>
                </a:cubicBezTo>
                <a:cubicBezTo>
                  <a:pt x="5098456" y="1018076"/>
                  <a:pt x="5124276" y="1063519"/>
                  <a:pt x="5140054" y="1120348"/>
                </a:cubicBezTo>
                <a:cubicBezTo>
                  <a:pt x="5155830" y="1177177"/>
                  <a:pt x="5151124" y="1244886"/>
                  <a:pt x="5125929" y="1323475"/>
                </a:cubicBezTo>
                <a:cubicBezTo>
                  <a:pt x="5089530" y="1440741"/>
                  <a:pt x="5071332" y="1527069"/>
                  <a:pt x="5071332" y="1582457"/>
                </a:cubicBezTo>
                <a:cubicBezTo>
                  <a:pt x="5071332" y="1637847"/>
                  <a:pt x="5089895" y="1663167"/>
                  <a:pt x="5127021" y="1658419"/>
                </a:cubicBezTo>
                <a:cubicBezTo>
                  <a:pt x="5164147" y="1653672"/>
                  <a:pt x="5202769" y="1629071"/>
                  <a:pt x="5242886" y="1584618"/>
                </a:cubicBezTo>
                <a:cubicBezTo>
                  <a:pt x="5283004" y="1540164"/>
                  <a:pt x="5318572" y="1494611"/>
                  <a:pt x="5349589" y="1447958"/>
                </a:cubicBezTo>
                <a:cubicBezTo>
                  <a:pt x="5391812" y="1390480"/>
                  <a:pt x="5419751" y="1331269"/>
                  <a:pt x="5433408" y="1270326"/>
                </a:cubicBezTo>
                <a:cubicBezTo>
                  <a:pt x="5447066" y="1209382"/>
                  <a:pt x="5451307" y="1147283"/>
                  <a:pt x="5446132" y="1084029"/>
                </a:cubicBezTo>
                <a:cubicBezTo>
                  <a:pt x="5440957" y="1020775"/>
                  <a:pt x="5425788" y="959254"/>
                  <a:pt x="5400626" y="899465"/>
                </a:cubicBezTo>
                <a:cubicBezTo>
                  <a:pt x="5375464" y="839677"/>
                  <a:pt x="5341534" y="786369"/>
                  <a:pt x="5298837" y="739542"/>
                </a:cubicBezTo>
                <a:cubicBezTo>
                  <a:pt x="5256140" y="692715"/>
                  <a:pt x="5202745" y="654346"/>
                  <a:pt x="5138652" y="624436"/>
                </a:cubicBezTo>
                <a:cubicBezTo>
                  <a:pt x="5074560" y="594526"/>
                  <a:pt x="5002633" y="579571"/>
                  <a:pt x="4922873" y="5795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00A593-73A4-4303-BF0D-91B2E38A5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65860" y="4206240"/>
            <a:ext cx="7620000" cy="3028950"/>
          </a:xfrm>
          <a:prstGeom prst="rect">
            <a:avLst/>
          </a:prstGeom>
        </p:spPr>
      </p:pic>
      <p:pic>
        <p:nvPicPr>
          <p:cNvPr id="10" name="Am-thanh-Tieng-song-bien-xemvivucom">
            <a:hlinkClick r:id="" action="ppaction://media"/>
            <a:extLst>
              <a:ext uri="{FF2B5EF4-FFF2-40B4-BE49-F238E27FC236}">
                <a16:creationId xmlns="" xmlns:a16="http://schemas.microsoft.com/office/drawing/2014/main" id="{6885705E-CFA1-4AF6-8395-A7B2941FA4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8000" y="6300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vintage photo of a person&#10;&#10;Description automatically generated">
            <a:extLst>
              <a:ext uri="{FF2B5EF4-FFF2-40B4-BE49-F238E27FC236}">
                <a16:creationId xmlns="" xmlns:a16="http://schemas.microsoft.com/office/drawing/2014/main" id="{BE9B8C90-B74F-424B-BBE8-A3862DFD4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8" r="9092" b="1677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32A394-04BE-4E1C-8661-AEA2E6F404AE}"/>
              </a:ext>
            </a:extLst>
          </p:cNvPr>
          <p:cNvSpPr txBox="1"/>
          <p:nvPr/>
        </p:nvSpPr>
        <p:spPr>
          <a:xfrm>
            <a:off x="477980" y="1122363"/>
            <a:ext cx="471070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I.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Tìm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hiểu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chung</a:t>
            </a: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>
                <a:latin typeface="+mj-lt"/>
                <a:ea typeface="+mj-ea"/>
                <a:cs typeface="+mj-cs"/>
              </a:rPr>
              <a:t>1. </a:t>
            </a:r>
            <a:r>
              <a:rPr lang="en-US" sz="4800" b="1" i="1" dirty="0" err="1">
                <a:latin typeface="+mj-lt"/>
                <a:ea typeface="+mj-ea"/>
                <a:cs typeface="+mj-cs"/>
              </a:rPr>
              <a:t>Tác</a:t>
            </a:r>
            <a:r>
              <a:rPr lang="en-US" sz="4800" b="1" i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i="1" dirty="0" err="1">
                <a:latin typeface="+mj-lt"/>
                <a:ea typeface="+mj-ea"/>
                <a:cs typeface="+mj-cs"/>
              </a:rPr>
              <a:t>giả</a:t>
            </a:r>
            <a:r>
              <a:rPr lang="en-US" sz="4800" b="1" i="1" dirty="0">
                <a:latin typeface="+mj-lt"/>
                <a:ea typeface="+mj-ea"/>
                <a:cs typeface="+mj-cs"/>
              </a:rPr>
              <a:t>: </a:t>
            </a: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86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852</Words>
  <Application>Microsoft Office PowerPoint</Application>
  <PresentationFormat>Custom</PresentationFormat>
  <Paragraphs>166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Sóng và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Nịnh Hồng Loan</dc:creator>
  <cp:lastModifiedBy>Windows User</cp:lastModifiedBy>
  <cp:revision>10</cp:revision>
  <dcterms:created xsi:type="dcterms:W3CDTF">2020-11-25T21:50:58Z</dcterms:created>
  <dcterms:modified xsi:type="dcterms:W3CDTF">2021-12-22T14:25:52Z</dcterms:modified>
</cp:coreProperties>
</file>